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8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0" r:id="rId10"/>
    <p:sldId id="359" r:id="rId11"/>
    <p:sldId id="370" r:id="rId12"/>
    <p:sldId id="372" r:id="rId13"/>
    <p:sldId id="368" r:id="rId14"/>
    <p:sldId id="369" r:id="rId15"/>
    <p:sldId id="344" r:id="rId16"/>
    <p:sldId id="345" r:id="rId17"/>
    <p:sldId id="26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 varScale="1">
        <p:scale>
          <a:sx n="88" d="100"/>
          <a:sy n="88" d="100"/>
        </p:scale>
        <p:origin x="-69" y="-1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t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</p:spPr>
        <p:txBody>
          <a:bodyPr anchor="b">
            <a:noAutofit/>
          </a:bodyPr>
          <a:lstStyle>
            <a:lvl1pPr algn="l">
              <a:defRPr sz="44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056DC43-844E-40F9-9D4D-6CE776EB2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1" y="625033"/>
            <a:ext cx="9502813" cy="47067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4AAD4C37-2819-4202-AEF8-46BF8BA4F3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96" y="591625"/>
            <a:ext cx="3991418" cy="9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8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</p:spPr>
        <p:txBody>
          <a:bodyPr anchor="b"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7" y="311727"/>
            <a:ext cx="6735185" cy="5549327"/>
          </a:xfrm>
          <a:noFill/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1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500"/>
            </a:lvl4pPr>
            <a:lvl5pPr>
              <a:buClr>
                <a:schemeClr val="accent1"/>
              </a:buCl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73628" y="2057400"/>
            <a:ext cx="4702029" cy="3811588"/>
          </a:xfrm>
          <a:noFill/>
        </p:spPr>
        <p:txBody>
          <a:bodyPr>
            <a:normAutofit/>
          </a:bodyPr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latin typeface="+mn-lt"/>
              </a:defRPr>
            </a:lvl1pPr>
            <a:lvl2pPr marL="5143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8572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12001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4pPr>
            <a:lvl5pPr marL="15430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5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</p:spPr>
        <p:txBody>
          <a:bodyPr anchor="b">
            <a:norm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7" y="1419225"/>
            <a:ext cx="6735185" cy="4441829"/>
          </a:xfrm>
          <a:noFill/>
        </p:spPr>
        <p:txBody>
          <a:bodyPr/>
          <a:lstStyle>
            <a:lvl1pPr>
              <a:buClr>
                <a:schemeClr val="accent1"/>
              </a:buClr>
              <a:defRPr sz="2400">
                <a:latin typeface="+mn-lt"/>
              </a:defRPr>
            </a:lvl1pPr>
            <a:lvl2pPr>
              <a:buClr>
                <a:schemeClr val="accent1"/>
              </a:buClr>
              <a:defRPr sz="2100">
                <a:latin typeface="+mn-lt"/>
              </a:defRPr>
            </a:lvl2pPr>
            <a:lvl3pPr>
              <a:buClr>
                <a:schemeClr val="accent1"/>
              </a:buClr>
              <a:defRPr sz="1800">
                <a:latin typeface="+mn-lt"/>
              </a:defRPr>
            </a:lvl3pPr>
            <a:lvl4pPr>
              <a:buClr>
                <a:schemeClr val="accent1"/>
              </a:buClr>
              <a:defRPr sz="1500">
                <a:latin typeface="+mn-lt"/>
              </a:defRPr>
            </a:lvl4pPr>
            <a:lvl5pPr>
              <a:buClr>
                <a:schemeClr val="accent1"/>
              </a:buClr>
              <a:defRPr sz="1500">
                <a:latin typeface="+mn-lt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73628" y="1419225"/>
            <a:ext cx="4784147" cy="4449763"/>
          </a:xfrm>
          <a:noFill/>
        </p:spPr>
        <p:txBody>
          <a:bodyPr>
            <a:normAutofit/>
          </a:bodyPr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latin typeface="+mn-lt"/>
              </a:defRPr>
            </a:lvl1pPr>
            <a:lvl2pPr marL="5143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8572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12001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4pPr>
            <a:lvl5pPr marL="15430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</p:spPr>
        <p:txBody>
          <a:bodyPr anchor="b">
            <a:norm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287096" y="238509"/>
            <a:ext cx="6582785" cy="5627304"/>
          </a:xfr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2118" y="2057400"/>
            <a:ext cx="4449907" cy="3811588"/>
          </a:xfrm>
          <a:noFill/>
        </p:spPr>
        <p:txBody>
          <a:bodyPr>
            <a:normAutofit/>
          </a:bodyPr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latin typeface="+mn-lt"/>
              </a:defRPr>
            </a:lvl1pPr>
            <a:lvl2pPr marL="5143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8572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12001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4pPr>
            <a:lvl5pPr marL="15430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94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артнё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FBFA026-27A6-4242-8B71-C156F06468FD}"/>
              </a:ext>
            </a:extLst>
          </p:cNvPr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accent1"/>
                </a:solidFill>
              </a:rPr>
              <a:t>НАШИ ПАРТНЁРЫ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B7F2F46-464E-48E3-9BD9-B7E4CCAD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7" y="665667"/>
            <a:ext cx="11405629" cy="58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3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рыв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065F8986-DE0D-4949-A753-5E70A2BA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91" y="188495"/>
            <a:ext cx="3808070" cy="278727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31E38DFD-9DD9-48AD-98E5-19F64B47E991}"/>
              </a:ext>
            </a:extLst>
          </p:cNvPr>
          <p:cNvCxnSpPr>
            <a:cxnSpLocks/>
          </p:cNvCxnSpPr>
          <p:nvPr/>
        </p:nvCxnSpPr>
        <p:spPr>
          <a:xfrm flipH="1">
            <a:off x="3032568" y="3138047"/>
            <a:ext cx="638922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xmlns="" id="{0470BB0E-3A7C-4617-B181-58C6DBF4D93B}"/>
              </a:ext>
            </a:extLst>
          </p:cNvPr>
          <p:cNvCxnSpPr>
            <a:cxnSpLocks/>
          </p:cNvCxnSpPr>
          <p:nvPr/>
        </p:nvCxnSpPr>
        <p:spPr>
          <a:xfrm flipV="1">
            <a:off x="3032567" y="3138047"/>
            <a:ext cx="0" cy="2938662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15CD7B14-A960-43A2-9DF2-835DCE3B31CD}"/>
              </a:ext>
            </a:extLst>
          </p:cNvPr>
          <p:cNvCxnSpPr>
            <a:cxnSpLocks/>
          </p:cNvCxnSpPr>
          <p:nvPr/>
        </p:nvCxnSpPr>
        <p:spPr>
          <a:xfrm flipH="1">
            <a:off x="3032567" y="6076709"/>
            <a:ext cx="19137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D0BE4DF-AA94-4B3E-8D01-B45B4C33769C}"/>
              </a:ext>
            </a:extLst>
          </p:cNvPr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edu.bmstu.ru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(495) 120-30-75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</a:t>
            </a: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edu@bmstu.ru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Москва, ул. 2-я Бауманская,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дом 5, стр. 1</a:t>
            </a:r>
          </a:p>
        </p:txBody>
      </p:sp>
    </p:spTree>
    <p:extLst>
      <p:ext uri="{BB962C8B-B14F-4D97-AF65-F5344CB8AC3E}">
        <p14:creationId xmlns:p14="http://schemas.microsoft.com/office/powerpoint/2010/main" val="15574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рывающий слайд 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065F8986-DE0D-4949-A753-5E70A2BA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91" y="188495"/>
            <a:ext cx="3808070" cy="278727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31E38DFD-9DD9-48AD-98E5-19F64B47E991}"/>
              </a:ext>
            </a:extLst>
          </p:cNvPr>
          <p:cNvCxnSpPr>
            <a:cxnSpLocks/>
          </p:cNvCxnSpPr>
          <p:nvPr/>
        </p:nvCxnSpPr>
        <p:spPr>
          <a:xfrm flipH="1">
            <a:off x="3032568" y="3138047"/>
            <a:ext cx="638922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xmlns="" id="{0470BB0E-3A7C-4617-B181-58C6DBF4D93B}"/>
              </a:ext>
            </a:extLst>
          </p:cNvPr>
          <p:cNvCxnSpPr>
            <a:cxnSpLocks/>
          </p:cNvCxnSpPr>
          <p:nvPr/>
        </p:nvCxnSpPr>
        <p:spPr>
          <a:xfrm flipV="1">
            <a:off x="3032567" y="3138047"/>
            <a:ext cx="0" cy="2938662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15CD7B14-A960-43A2-9DF2-835DCE3B31CD}"/>
              </a:ext>
            </a:extLst>
          </p:cNvPr>
          <p:cNvCxnSpPr>
            <a:cxnSpLocks/>
          </p:cNvCxnSpPr>
          <p:nvPr/>
        </p:nvCxnSpPr>
        <p:spPr>
          <a:xfrm flipH="1">
            <a:off x="3032567" y="6076709"/>
            <a:ext cx="19137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EBC5303-46A1-4BB9-8CA7-35CAA02B0E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2536" y="3311185"/>
            <a:ext cx="5729288" cy="2592387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2800" b="0" u="none">
                <a:effectLst/>
                <a:latin typeface="+mj-lt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Координаты центра</a:t>
            </a:r>
          </a:p>
        </p:txBody>
      </p:sp>
    </p:spTree>
    <p:extLst>
      <p:ext uri="{BB962C8B-B14F-4D97-AF65-F5344CB8AC3E}">
        <p14:creationId xmlns:p14="http://schemas.microsoft.com/office/powerpoint/2010/main" val="9407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noFill/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2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  <a:noFill/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68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159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7" y="1543050"/>
            <a:ext cx="11350868" cy="4633913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9A43839F-5842-4619-A4CE-46385CF788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4812" y="958364"/>
            <a:ext cx="11272837" cy="58468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590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 преподавате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394852" y="1354016"/>
            <a:ext cx="11618331" cy="4929024"/>
          </a:xfrm>
          <a:noFill/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4854" y="731361"/>
            <a:ext cx="8098515" cy="622655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3200" b="0">
                <a:solidFill>
                  <a:schemeClr val="accent3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97C412F2-3485-499C-A2D2-9DC3682DBB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16950" y="360362"/>
            <a:ext cx="3179763" cy="420284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853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11496B3E-E6BA-47CB-8782-509D5A12888A}"/>
              </a:ext>
            </a:extLst>
          </p:cNvPr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00520" y="3347013"/>
            <a:ext cx="10428460" cy="227827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35D04FE5-4B9C-42CE-AAE5-9C8F3E9B5CB1}"/>
              </a:ext>
            </a:extLst>
          </p:cNvPr>
          <p:cNvCxnSpPr/>
          <p:nvPr/>
        </p:nvCxnSpPr>
        <p:spPr>
          <a:xfrm>
            <a:off x="643467" y="3113590"/>
            <a:ext cx="1068551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3CC0EFA8-3F5C-45C2-A303-5067B0F72ACB}"/>
              </a:ext>
            </a:extLst>
          </p:cNvPr>
          <p:cNvCxnSpPr>
            <a:cxnSpLocks/>
          </p:cNvCxnSpPr>
          <p:nvPr/>
        </p:nvCxnSpPr>
        <p:spPr>
          <a:xfrm>
            <a:off x="643466" y="5858719"/>
            <a:ext cx="508433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1511C1E6-29C8-415E-ABF3-DD0BAEBA6B0E}"/>
              </a:ext>
            </a:extLst>
          </p:cNvPr>
          <p:cNvCxnSpPr>
            <a:cxnSpLocks/>
          </p:cNvCxnSpPr>
          <p:nvPr/>
        </p:nvCxnSpPr>
        <p:spPr>
          <a:xfrm>
            <a:off x="640420" y="3113590"/>
            <a:ext cx="0" cy="27451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903040EA-8863-4F66-9BDA-FF92BDC5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0" y="354959"/>
            <a:ext cx="3751620" cy="8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6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04447" y="1101436"/>
            <a:ext cx="5615353" cy="507552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2" y="1101436"/>
            <a:ext cx="5583112" cy="507552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9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3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74074" y="2060205"/>
            <a:ext cx="5623503" cy="4098925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428" y="986766"/>
            <a:ext cx="5703161" cy="1037074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3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4427" y="2060206"/>
            <a:ext cx="5703162" cy="4098924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13272485-2F56-4FDA-8D17-9C4A7CAFC94F}"/>
              </a:ext>
            </a:extLst>
          </p:cNvPr>
          <p:cNvCxnSpPr>
            <a:cxnSpLocks/>
          </p:cNvCxnSpPr>
          <p:nvPr/>
        </p:nvCxnSpPr>
        <p:spPr>
          <a:xfrm>
            <a:off x="374073" y="1023131"/>
            <a:ext cx="0" cy="103707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17B5EFA1-6AF3-43F8-9919-482BC67A0D4B}"/>
              </a:ext>
            </a:extLst>
          </p:cNvPr>
          <p:cNvCxnSpPr>
            <a:cxnSpLocks/>
          </p:cNvCxnSpPr>
          <p:nvPr/>
        </p:nvCxnSpPr>
        <p:spPr>
          <a:xfrm flipV="1">
            <a:off x="358831" y="2060205"/>
            <a:ext cx="1297710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7FE5A40D-EC1C-476D-A7BC-7C560B889917}"/>
              </a:ext>
            </a:extLst>
          </p:cNvPr>
          <p:cNvCxnSpPr>
            <a:cxnSpLocks/>
          </p:cNvCxnSpPr>
          <p:nvPr/>
        </p:nvCxnSpPr>
        <p:spPr>
          <a:xfrm>
            <a:off x="6194426" y="1013313"/>
            <a:ext cx="0" cy="104689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xmlns="" id="{B14263D1-89CB-4DCC-9072-0606A81BF074}"/>
              </a:ext>
            </a:extLst>
          </p:cNvPr>
          <p:cNvCxnSpPr>
            <a:cxnSpLocks/>
          </p:cNvCxnSpPr>
          <p:nvPr/>
        </p:nvCxnSpPr>
        <p:spPr>
          <a:xfrm flipV="1">
            <a:off x="6179821" y="2048713"/>
            <a:ext cx="1297710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xmlns="" id="{5402DA57-7558-4407-AF6C-251F1A4F7B38}"/>
              </a:ext>
            </a:extLst>
          </p:cNvPr>
          <p:cNvCxnSpPr>
            <a:cxnSpLocks/>
          </p:cNvCxnSpPr>
          <p:nvPr/>
        </p:nvCxnSpPr>
        <p:spPr>
          <a:xfrm>
            <a:off x="358831" y="1027049"/>
            <a:ext cx="387679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xmlns="" id="{0129F384-8FA1-4CFA-BCB2-85FA2F13EEE4}"/>
              </a:ext>
            </a:extLst>
          </p:cNvPr>
          <p:cNvCxnSpPr>
            <a:cxnSpLocks/>
          </p:cNvCxnSpPr>
          <p:nvPr/>
        </p:nvCxnSpPr>
        <p:spPr>
          <a:xfrm>
            <a:off x="6179821" y="997494"/>
            <a:ext cx="3920489" cy="43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61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дзаголовок и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noFill/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3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74073" y="1283856"/>
            <a:ext cx="5703162" cy="490580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4426" y="1283856"/>
            <a:ext cx="5703162" cy="490580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9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4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68287" y="6360806"/>
            <a:ext cx="838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898989"/>
                </a:solidFill>
              </a:defRPr>
            </a:lvl1pPr>
          </a:lstStyle>
          <a:p>
            <a:fld id="{C1536B67-41C3-4CD2-A84B-E5358F21EB69}" type="slidenum">
              <a:rPr lang="ru-RU" smtClean="0"/>
              <a:pPr/>
              <a:t>‹#›</a:t>
            </a:fld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B91CDA7-1E84-44A3-B5D2-2C3AD5EDD8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399" y="6278717"/>
            <a:ext cx="1941314" cy="4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4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6" r:id="rId4"/>
    <p:sldLayoutId id="2147483651" r:id="rId5"/>
    <p:sldLayoutId id="2147483652" r:id="rId6"/>
    <p:sldLayoutId id="2147483653" r:id="rId7"/>
    <p:sldLayoutId id="2147483670" r:id="rId8"/>
    <p:sldLayoutId id="2147483654" r:id="rId9"/>
    <p:sldLayoutId id="2147483655" r:id="rId10"/>
    <p:sldLayoutId id="2147483656" r:id="rId11"/>
    <p:sldLayoutId id="2147483669" r:id="rId12"/>
    <p:sldLayoutId id="2147483657" r:id="rId13"/>
    <p:sldLayoutId id="2147483671" r:id="rId14"/>
    <p:sldLayoutId id="2147483672" r:id="rId15"/>
    <p:sldLayoutId id="2147483673" r:id="rId16"/>
    <p:sldLayoutId id="2147483658" r:id="rId17"/>
    <p:sldLayoutId id="2147483659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Roboto" panose="02000000000000000000" pitchFamily="2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edu@bmstu.ru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8BEA42-EA34-0347-8BCC-63F2328A1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1039300"/>
            <a:ext cx="9119010" cy="3656284"/>
          </a:xfrm>
        </p:spPr>
        <p:txBody>
          <a:bodyPr/>
          <a:lstStyle/>
          <a:p>
            <a:r>
              <a:rPr lang="ru-RU" sz="3600" b="1" dirty="0"/>
              <a:t>ВЫПУСКНАЯ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КВАЛИФИКАЦИОННАЯ </a:t>
            </a:r>
            <a:r>
              <a:rPr lang="ru-RU" sz="3600" b="1" dirty="0"/>
              <a:t>РАБОТА 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b="1" dirty="0"/>
              <a:t>по курсу </a:t>
            </a:r>
            <a:r>
              <a:rPr lang="en-US" sz="3600" b="1" dirty="0" smtClean="0"/>
              <a:t> </a:t>
            </a:r>
            <a:r>
              <a:rPr lang="ru-RU" sz="3600" dirty="0" smtClean="0"/>
              <a:t>«</a:t>
            </a:r>
            <a:r>
              <a:rPr lang="ru-RU" sz="3600" dirty="0" err="1"/>
              <a:t>Data</a:t>
            </a:r>
            <a:r>
              <a:rPr lang="ru-RU" sz="3600" dirty="0"/>
              <a:t> </a:t>
            </a:r>
            <a:r>
              <a:rPr lang="ru-RU" sz="3600" dirty="0" err="1"/>
              <a:t>Science</a:t>
            </a:r>
            <a:r>
              <a:rPr lang="ru-RU" sz="3600" dirty="0" smtClean="0"/>
              <a:t>»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ru-RU" sz="3600" dirty="0" smtClean="0"/>
              <a:t>тема: «Прогнозирование </a:t>
            </a:r>
            <a:r>
              <a:rPr lang="ru-RU" sz="3600" dirty="0"/>
              <a:t>конечных свойств новых материалов (композиционных материалов)</a:t>
            </a:r>
            <a:r>
              <a:rPr lang="ru-RU" sz="3600" dirty="0" smtClean="0"/>
              <a:t>»</a:t>
            </a:r>
            <a:endParaRPr lang="ru-RU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E73BC3-0E7A-2A45-A696-F5DE4BB4A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ru-RU" dirty="0" smtClean="0"/>
          </a:p>
          <a:p>
            <a:pPr algn="r"/>
            <a:r>
              <a:rPr lang="ru-RU" dirty="0" smtClean="0"/>
              <a:t>Головин </a:t>
            </a:r>
            <a:r>
              <a:rPr lang="ru-RU" dirty="0"/>
              <a:t>Евгений Владимирович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4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An Attempt to Understand Boosting Algorithm(s) | R-blogge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" y="4709641"/>
            <a:ext cx="2572809" cy="200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upport Vector Machines From Scratch | by Lance Galletti | MLearning.ai |  Oct, 2022 | Medium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5" y="2380343"/>
            <a:ext cx="2602187" cy="19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284469"/>
            <a:ext cx="11350868" cy="826294"/>
          </a:xfrm>
        </p:spPr>
        <p:txBody>
          <a:bodyPr>
            <a:noAutofit/>
          </a:bodyPr>
          <a:lstStyle/>
          <a:p>
            <a:r>
              <a:rPr lang="ru-RU" dirty="0"/>
              <a:t>Лучшие </a:t>
            </a:r>
            <a:r>
              <a:rPr lang="ru-RU" dirty="0" smtClean="0"/>
              <a:t>модели</a:t>
            </a:r>
            <a:r>
              <a:rPr lang="en-US" dirty="0" smtClean="0"/>
              <a:t> </a:t>
            </a:r>
            <a:r>
              <a:rPr lang="ru-RU" dirty="0" smtClean="0"/>
              <a:t>по </a:t>
            </a:r>
            <a:r>
              <a:rPr lang="en-US" dirty="0" smtClean="0"/>
              <a:t>CV</a:t>
            </a:r>
            <a:r>
              <a:rPr lang="ru-RU" dirty="0" smtClean="0"/>
              <a:t>: </a:t>
            </a:r>
            <a:br>
              <a:rPr lang="ru-RU" dirty="0" smtClean="0"/>
            </a:br>
            <a:r>
              <a:rPr lang="ru-RU" sz="2800" dirty="0" smtClean="0"/>
              <a:t>сравнение прогноза и значений тестовой выборки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10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177CD3C-3A56-40ED-A368-8D795AC039C4}"/>
              </a:ext>
            </a:extLst>
          </p:cNvPr>
          <p:cNvSpPr txBox="1"/>
          <p:nvPr/>
        </p:nvSpPr>
        <p:spPr>
          <a:xfrm>
            <a:off x="5523346" y="59726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1240970"/>
            <a:ext cx="11516498" cy="4935993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Для прогноза модуля упругости при растяжении -  </a:t>
            </a:r>
            <a:r>
              <a:rPr lang="en-US" sz="2000" b="1" dirty="0" smtClean="0"/>
              <a:t>SVR(C=0.03</a:t>
            </a:r>
            <a:r>
              <a:rPr lang="en-US" sz="2000" b="1" dirty="0"/>
              <a:t>, kernel='linear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r>
              <a:rPr lang="ru-RU" sz="2000" dirty="0" smtClean="0"/>
              <a:t>Для прогноза прочности при растяжении –</a:t>
            </a:r>
          </a:p>
          <a:p>
            <a:pPr marL="0" indent="0">
              <a:buNone/>
            </a:pPr>
            <a:r>
              <a:rPr lang="ru-RU" sz="2000" dirty="0" smtClean="0"/>
              <a:t> </a:t>
            </a:r>
            <a:r>
              <a:rPr lang="en-US" sz="2000" b="1" dirty="0" err="1" smtClean="0"/>
              <a:t>GradientBoostingRegressor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</a:t>
            </a:r>
            <a:r>
              <a:rPr lang="en-US" sz="2000" b="1" dirty="0"/>
              <a:t>, </a:t>
            </a:r>
            <a:r>
              <a:rPr lang="en-US" sz="2000" b="1" dirty="0" err="1"/>
              <a:t>max_features</a:t>
            </a:r>
            <a:r>
              <a:rPr lang="en-US" sz="2000" b="1" dirty="0"/>
              <a:t>=5, </a:t>
            </a:r>
            <a:r>
              <a:rPr lang="en-US" sz="2000" b="1" dirty="0" err="1" smtClean="0"/>
              <a:t>n_estimators</a:t>
            </a:r>
            <a:r>
              <a:rPr lang="en-US" sz="2000" b="1" dirty="0" smtClean="0"/>
              <a:t>=50)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13" y="4557487"/>
            <a:ext cx="9111343" cy="215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2" descr="data:image/png;base64,iVBORw0KGgoAAAANSUhEUgAABM8AAAGHCAYAAACnJHVoAAAAOXRFWHRTb2Z0d2FyZQBNYXRwbG90bGliIHZlcnNpb24zLjUuMywgaHR0cHM6Ly9tYXRwbG90bGliLm9yZy/NK7nSAAAACXBIWXMAAA9hAAAPYQGoP6dpAAEAAElEQVR4nOydeZxN9RvHP3ed3cyYsUWoZN+JLGUXolAhJSU/sibKUlkiFVmyJ0sRyRZS0qJEi2yRPbKNbcy+z13P7497v+eec+6+3zvzvF+vXpm7ne/5nu/6fD/P88g4juNAEARBEARBEARBEARBEIQV8mAXgCAIgiAIgiAIgiAIgiBCFTKeEQRBEARBEARBEARBEIQdyHhGEARBEARBEARBEARBEHYg4xlBEARBEARBEARBEARB2IGMZwRBEARBEARBEARBEARhBzKeEQRBEARBEARBEARBEIQdyHhGEARBEARBEARBEARBEHYg4xlBEARBEARBEARBEARB2IGMZwRBEARBEARBEARBEARhBzKeOWDy5MmoVauWw/8GDRoU7GISBBEisHFhwYIFNt83Go145JFHUKtWLXz11VcBLl3o8tdff6FWrVr466+/rN775ptvULduXQwePBhFRUX8Z0eOHGnzt7766ivUqlULN27ccPn6N27ccPuZuPqdjh07YvLkyS7/rq9h9SH9r2HDhujYsSNmzpyJ/Pz8oJUvlFm7di1ef/31YBfDLp60dVe+40l/CBb5+fmYM2cOOnfujMaNG6NXr17YuHEjjEYj/xmj0Yg1a9agS5cuaNCgAbp3744NGzaIfmfbtm0YNmxYoItPECFLx44dUatWLUyYMMHuZ/r164datWphyZIlASwZQRDhiCN7yuTJk/m1h7P/bO0VAokyqFcPcUaOHIkBAwbwfy9fvhxnz57F0qVL+ddiY2ODUTSCIEIUuVyOvXv3Yvz48VbvHTlyBHfv3g1CqcKTb7/9FhMnTkSrVq2wbNkyREZG8u/t27cPX3/9NZ544gmvr1O+fHls3rwZVatW9fq3QpWlS5eiXLly/N85OTk4ePAgPv/8c2RmZuKjjz4KXuFCkP/++w8rV67E119/Heyi2KV9+/bYvHkzypcvH+yiBAWO4zBu3DicOnUKY8eOxf33348///wT7777LrKzszFq1CgAwAcffIB169ZhwIAB6NKlC65fv45Fixbhxo0bvGH7qaeewsaNG7Ft2zY8/fTTwbwtgggZ5HI5fvnlF2g0GkRERIjeu3HjBk6ePBmkkhEEEY48/fTTeOaZZ6xeL1u2LP/vESNGoH379laf2b9/P1asWOHP4rkEGc8cULVqVdFmqmzZslCr1WjcuHHwCkUQREjTtGlTHD16FGfPnkXdunVF73377beoU6cOzp07F6TShQ979uzBG2+8gUcffRSLFy+GWq0WvV+mTBnMnj0brVu3RnJyslfXKg3jep06dVClShXRa+3atUNGRga+++47FBQUICYmJkilCz0+/PBD9OzZExUqVAh2UexStmxZ0YKztHH27FkcPHgQH330Ebp37w4AaNWqFXJycrB69WqMHDkSWVlZ2LBhA5555hm88847/HcrVaqEkSNH4plnnsEDDzwAmUyG4cOHY+bMmejZs6fIUE8QpRW2njlw4AC6dOkiem/Pnj20niEIwi0qVqxod73NFPFVq1a1+ZnLly/7sWSuQ26bPuLo0aN4/vnn0ahRI7Ro0QKTJk1CZmam6DOXL1/G6NGj0aJFCzz00EMYPnw4/vvvPwCOpYyMPXv2oG/fvmjSpAnatGmDadOmIScnh39/yZIlVm45Tz75JH777Tf+M5MnT0bHjh3t3gf7DXfvTcqgQYOsXFrnz5/v1BVk0KBBduuBdarJkydj0KBB2LZtGzp06IAmTZpg8ODBOH/+vOi3rl69irFjx6JNmzZo3LgxBg0ahGPHjvHv25KHsrqxJUO3VTfOnolGo8GMGTPQqlUrtGzZEq+//rrofVsuXVK3mkA9s6ysLIwfPx4tWrRAmzZt8O6770Kj0fDvu1InBoMBn3zyCXr27ImGDRuicePGGDBgAA4dOmS3rLZ+Ozs7G9OmTUPr1q3RoEED9OvXD3/++afD79j6fVfaoVarxZw5c9CuXTvUqVNH1B48cVt66KGHkJycjL1794pe1+v1+OGHH/D4449bfUej0WDZsmXo1q0bGjRogK5du+KTTz4RuR7pdDqnYwQA3Lp1i3+OjRo1wuDBg3H27FnRZ1xxQ/fEFYO5ebhSTkfs3bsXb7zxBjp27GjTcAYAr732GgoLCzFjxgynv+esTmy5qf3999947rnn0LhxY7Rv3x7r1q3Diy++aNVf09LSMHbsWDRp0gQtWrTA1KlTUVBQIPqMTqfDu+++i4ceegjNmze32R9///13DBw4EM2aNUPLli0xYcIE3L59m3//q6++Qt26dbF161a0adMGLVq0wKVLl3D9+nW88soraNmyJRo1aoT+/fvj119/dVonjLi4OMhkMshkMv41V8YPZ/XD6vTTTz9Ft27d0KhRI2zfvh0A8O+//2L48OFo2rQpmjZtilGjRiElJUX0++vWreP7wyOPPIIZM2aI3Et///139OvXD02aNMFDDz2EESNG8PMpw5U5s0uXLli6dClatGiBtm3bIicnB//++y/279+Pnj17WtX/yZMn0b9/fzRo0AAdOnTAmjVrXK5rBmvXc+bMQevWrdGwYUO8/PLLuHr1quhzzp6DLRfMHTt2oEePHmjQoAGeeOIJ/Pnnn6hbt67VWHby5EkMGDAADRo0QPv27bF69WqrcqampmL48OFo2LAh2rVrh8WLF8NgMPDvGwwGbNy4Eb169ULDhg3Rvn17zJs3TzRvTJ48GYMHD8b06dPRtGlT9OjRAwaDwenzczSOCOfD/v37o1WrVqJy33///SgsLERGRgauXr0Kg8GADh06iD7TsmVLGI1GHDx4kH+tQ4cO0Gg0fDt1FVvzjC1XdF+NzUajEZ988gm6dOmC+vXr47HHHsPnn39uVSbh95s2bYohQ4aI+llmZibeeecddOjQAfXr10eLFi0watQoUXu6ePEiXn75ZTz00EMuj+eOXG88uY/Jkyfj448/RuvWrdGsWTOMHDkSN2/eFH3O2ZjCnketWrVE60AA2LBhg1W7AoCtW7fi8ccfR/369dG+fXssWbJE1P5trc2kc4k9N2np2u/GjRuYOHEi2rZti3r16qFVq1aYOHEisrKy+M8cO3YMzz77LJo0aWK3P0iR7guk/zlb49x7772oX7++1XoGMI2vttYzrowLAPgQFrbW+nq9Hm3btrXpMtq1a1e8/fbbAByH13F1DS3F1Ws7Wu8wnLXf/fv3o1atWqJ9GmAa+1lbFbZdaT86deoUXn75ZbRs2RJNmzbFK6+8gosXL4p+6+7du5g0aRJatWqFJk2a4Pnnn8fff//t9B5u3Lhhc81+8OBB1KpVy2E4CkftTto3Tp48iT59+qBhw4bo1auXqK3ZWptpNBp06tTJpTHo22+/xSuvvIJGjRqhffv2WLZsmWhdXVxcjPnz56Nr166oX78+mjZtipdeesnKIPzrr79iwIABaNy4Mdq2bYtp06YhNzfX5rORPiNn/ZZ5V/z+++827zkjIwO9e/fGI488Imof7q4NAPG442rderqfDxRHjhzh56j69eujY8eOWLJkieg5+xpSnvmAI0eO4KWXXsLDDz+Mjz76CDk5OVi0aBFeeOEFbNu2DZGRkUhNTUX//v1RoUIFzJgxA9HR0ViyZAkGDx6Mb775Bps3bwYAnDlzBjNnzsS0adNQr149/hrLly/H4sWLMXDgQLz22mtISUnBokWLcOLECWzZskV0Srp582ZwHIeMjAysWbMGY8aMwa+//ooyZcr45d5c4fr16/jss89c+mzdunUxffp0/m9bMs1z587h8uXLGD9+POLj47F48WI8//zz2LNnD8qXL49Lly6hX79+qF69Ot5++22oVCqsX78egwcPxtq1a9GiRQv+t4TyUFubdHu48kw+/PBD7Ny5E1OnTkWZMmXwzjvvYMaMGVi4cKHL13EXT5/ZlClTcOrUKbzzzjvQarWYMWMGIiMj3Yr5M2/ePGzatAkTJkxArVq1kJqaimXLluHVV1/F/v37XfoNjUaDwYMHIz09Ha+99hrKly+P7du3Y+jQoVi9erXVRskdbLXDVatWYd26dXj99ddRv359qNVqpKWlYfTo0R5dQ6FQ4LHHHrNy3fzzzz+h0WjQsWNHzJs3j3+d4zi88sorOHHiBEaPHo3atWvjr7/+wkcffYSUlBTMmjULAPiF54oVK3i1ydatW7Ft2zb+tzIzMzFgwABERUVh6tSpiIqKwrp16/Dcc89h27ZteOCBB/jPSqXTQlWGpyxduhRardar3/j+++8xYcIEdOzYEQsXLoRSaXuaeuCBBzBmzBjMnz8f33zzjcjQIcSdOmH8999/ePHFF1G/fn0sWLAAWVlZWLBgAXJzc602C4sWLcKgQYOwfPlyHD9+HIsXL0ZsbCwmTZrEf+a7775Do0aN8MEHHyAzMxPz5s3DpUuXsGXLFigUCuzcuROTJk1Cz549MXz4cGRlZWHx4sXo378/duzYgaSkJACmTcnatWsxe/ZsZGVl4b777kPPnj1Rvnx5zJ07F0qlEuvXr8eIESPw3XffoVq1anwZjEYj9Ho9AFOby83NxS+//IIdO3agS5cuiI6OBuDa+OFO/SxZsgRvvfUWYmNj0ahRI1y5cgUDBgzA/fffjzlz5kCv12PFihV49tlnsWvXLiQlJeGbb77Bhx9+iEmTJqFWrVq4fPky5syZg6KiIsyZMwcpKSkYOXIknnrqKYwfPx65ublYsGABhg0bhh9//BFyudzlOfPWrVv49ddfsXDhQmRnZyM+Ph6rV69GuXLlrE4+jUYjxo0bhxdffBHjxo3Dtm3bMHfuXNSsWVO0sHWF9evXo1mzZnj//feRk5OD2bNnY9KkSfxawJNxfOfOnZg8eTKeeeYZTJkyBf/88w9Gjhwp2vAzZsyYgbFjx+LVV1/Fli1b8OGHH+KBBx4QGZmWLFmC3r17Y9myZfj777/x8ccfIz8/H2+++SYAYNq0adi1axf+97//oXnz5jh79iyWLVuGc+fOYfXq1bxB9ujRo4iIiMCyZctQWFiIW7duOX1+rB5swebpevXqYebMmVbv//TTT7wqLy8vD4DpOQu5fv06AIg2FxEREejQoQN2796N5557zu71PcGXY/OMGTPw1VdfYfjw4WjSpAmOHDmC9957D7m5ubyrKmBZS+n1ety4cQPz58/HxIkTsWnTJnAch+HDhyMnJwevv/46kpOTceHCBXz00UeYPn06bxQeMWIE1Go1Zs2ahfLly0Mul1vNO/aQut54eh/79u1DYmIi3n77bRiNRsyfPx+DBg3Ct99+i6ioKJfGFEZMTAx+/vlnNGvWjH9tz549kMvFWoKVK1di4cKFeP755zFlyhScO3cOS5Yswe3bt/Hee+85vXd3KCoqwgsvvIDExERMnz4dcXFx+Pvvv7F06VJERkbycSlfeeUV1KhRA/Pnz0diYiJkMhmWL1+OS5cu2f3tZ555xuHY5Eqogh49emDZsmUi183Lly/j/PnzWL58uWg9A7g+Lmg0GsycOZPfqAvX+kqlEr1798bnn3+O/Px8PkTOsWPHcO3aNXzwwQf89cqVKycKp+Ota5c7127Xrp0o/qqtvuGo/T7yyCMoX748du3ahbZt2/Lf2blzJ6pXr45mzZrxBnjhvjA2NhaHDh3C0KFD0bJlS7z33nvQaDRYuXIlBgwYgC1btuCBBx5AQUEBnn32WRgMBrzxxhuoUKEC1q5diyFDhmDHjh38mo2teYV91lY4AJ1O51b7F47j9tbVw4cPx/PPP4/XXnsN27Ztw7hx47By5Uq0a9fO5m+uXr3a5TifM2bMQLt27bBkyRIcO3YMS5cuRWFhId544w0AJsPV0aNHMX78eFStWhXXrl3DokWLMGHCBHz77beQyWT45ZdfMGLECHTq1AkfffQRsrOzMXfuXNy8eROLFi3i75E9e/Z3bGysS/125MiRSEhIwLvvvos9e/ZY3cOKFSsQGxvLz3W+2pd7Wrfu7Of9zfnz5/Hiiy+iW7duWLhwITiOw+7du7F06VLcf//9No37voCMZz5g/vz5uO+++7By5UooFAoAQKNGjfD4449j+/bteO655/DZZ59Bq9Xi008/5ePO1K5dG88++yxOnjzJDxJsg1yjRg1+4Z6Tk4MVK1agX79+mDZtGn/dmjVr4rnnnuOvwRAu+BUKBV555RVcuXIFjRo18su9ucJ7772HBx98EGfOnHH62djYWNE92JJp5uXl4eOPP0bz5s0BAA0bNkTnzp2xfv16vP7661i6dCnUajXWr1/PT3zt27dHz549MXfuXNHkZk8e6ghXnwnHcZg4cSKeeuopAMDx48exdetWt67lLp48M61Wi9jYWEyfPh1du3YFYJrwDx486Jbx7O7du3jttddEpxQREREYM2YMLly4wC9Q9Xq9XaPIrl27cP78eWzZsoVvs48++igGDRqEefPmua0KEGKrHf7zzz+oXbs2hgwZwr/mTgBuW/To0QMbN24UuW7u2bMHnTp1soobcuDAAfzxxx9YsGABP9C3adMGkZGR/IT44IMPorCwEADQpEkTJCYmAoBINQGY1DrZ2dnYtGkTKleuDMBUdz169MCiRYuwePFi/rNS6bQv4jdK3VTd5ccff8SmTZtgMBiQkZEhUkPZ4uWXX8aPP/6IWbNm4eGHH7bpvulOnTBWrlyJuLg4rF69GlFRUQBMahZhDEzGY489hilTpgAAf3rIlJaMxMRErFmzhjdQJSYmYtSoUThw4ADatWuHefPmoW3btpg/fz7/HabSWbNmDSZOnMi//sorr/CL27S0NFy+fBkjR47k55CGDRvaNGJKXW4AIDk5GQMHDsTYsWP511wZP9ypn+7du/PjHwBMmDABUVFR+Oyzz/g216pVK3Tu3BmrV6/GpEmTcPjwYVSpUgXPPfcc5HI5WrRogejoaF419s8//6C4uBjDhw/n3SorVqyIffv2obCwEAaDweU5U6/XY9KkSfxcAgCHDh1CgwYNrNofx3G8qx8ANGvWDD/++CP279/vtvGsTJkyWL58OV/H169fx5IlS5CVlYXExESPxvFFixahQ4cOePfddwGYlB0qlUrUrhjjx4/Hs88+C8C0Zvjxxx9x6NAhkfHskUce4TdKjzzyCPLz8/HFF19g5MiRSE9Px7Zt2zBhwgQ+0H6bNm1Qvnx5TJw4kW/brI5nzpyJihUrAjC5rzt6ftI1gDusW7cOhw8fxuTJkyGXy3HfffehWbNmWLJkCSpWrIiHH34YKSkpmDp1KtRqNT+uMho0aIA9e/aINs2+wFdj85UrV7BlyxaMHz+er/e2bdtCJpNh5cqVGDhwID8/COuxefPmuHDhAjZu3AjANFdHRUWJ2n7Lli1x/fp1fvOXmZnJ11W3bt34MkjnHXtI11ae3kdRURG++uor3HvvvQBMY02fPn2wc+dOPPvss1i6dKnTMYXx6KOPYt++ffzm+c6dO/j777/RvHlzXg2Ul5eH5cuXo3///rzKqG3btkhISMDbb7+Nl156CQ8++KBLdeAKV69eRcWKFTFnzhz+Hh9++GGcPHkShw8f5usrNzcXw4YNE/VRZ27bFStW5Pudp3Tv3h0ffvihyHVzz549aNKkCe655x7RZy9duuTyuFBUVIR69eqhfv36AKzX+k899RRWrVqF77//np9DmFGpadOm/OekYRd84drl6rXLli0ruratvuGs/fbp0weff/45HzqhuLgY3333nVUCE+G+EDAdeFerVg2ffPIJP0e0bdsWXbp0weLFi7Fo0SLs2LEDN2/exI4dO1CnTh0AprVF7969ceTIEX4uc+Yux/j8889RWFjocqgM4W/ZW1cPGjSIN5Y/8sgj6NOnD5YtW2bTeHb79m2sWrUK9erVc2k/Wa9ePd64++ijj6KwsBDr1q3jDwUKCgrw9ttvo0ePHgCAFi1aID8/Hx988AHS09NRrlw5LFmyBHXq1MHSpUv5NYFarcaiRYtQXFzM3yN79sJ7PnXqlNN+W716dYwdOxabN2/GH3/8ITr0zM/Px/bt27Fw4UI0bNgQgO/25VJcrVt39vP+5vz582jdujU+/PBDfn/Zpk0b/Pzzz/jrr7/8Zjwjt00vKSoq4o1fHMdBr9dDr9fj3nvvxQMPPMDLMI8dO4bGjRuLAjZXrFgRv/zyi13rOuPEiRPQarVWyormzZujcuXK/OTKYGXIzMzEjh07EBMTg/vuu8/qM7ZOoz25N2cw44BwAeMtVapUEW12ypcvz59cAsDhw4fRoUMH0WJNqVTi8ccfx+nTp63cqmzBlBrsP6EE1NVnMnXqVAwcOBAGgwGpqan4888/rZQuwrqVXkeIP5+ZWq3GvHnz0LVrV+j1ely9ehUnTpywKqujOgFMg/rgwYORmZmJo0ePYvv27XzAba1Wy58A37lzx+49/PnnnyhXrhzq1avHX4e53Zw+fVrkduWsPELstcMGDRrg0qVL+P7775GTk+P0d1yhWbNmqFChAi8/12q1+Omnn2yqow4fPgylUinanADgA+GztnTnzh3I5XKHG7o///wTderUQYUKFfg6kcvlePTRR/HHH3+4fR+sfjmOc+nzBoNB9Dyk/znj888/R58+fTBjxgwcO3YMy5Ytc/h5hUKB999/H4WFhXaVc57UyaFDh/Doo4/yhiHAZLRkm14hwnEIMI1Nubm5otfatWvHG84Ak3ReqVTiyJEjuHLlCtLS0qzaRtWqVdGkSROr8Z0tgAGT8atGjRqYOnUqJk2ahN27d8NoNGLKlClWm7sVK1Zg27Zt2LRpE5555hmoVCqMHTsWU6ZM4WOduTp+uFM/wvKy77Zo0QKRkZH878fGxqJ58+b883j44Ydx5coV9O3bF0uXLsWpU6fQq1cv3ijfqFEjRERE4Omnn8bs2bNx8OBB1K5dG6+99hpiY2PdnjOlZUxJSbGKDye8T4ZarUbZsmWtDDCu0KBBA37hC4Df4BYVFXk0jl+7dg23bt2yGkfsLR6F7TYqKgrJyclW7ZbFEWN07doVOp1OtKmX/v7jjz8OhUIhcldMSEgQbeCdPT8ADscRe/Pghg0b8P7776N79+548cUX+dcXL16M5s2bY/To0WjevDkGDx6M/v37IyEhQdSGAaBy5cowGAwO5yhP8NXYfOjQIXAch44dO4rqpGPHjtBoNCKXRNZ2tFotLl++jP379/OGigoVKvDqxxs3buD333/H559/juPHj/OG98TERFStWhXffPMNLly4gMLCQp/Mj+7eR9OmTXnDA2A6pLn33nv59Z4rYwqjY8eOuHr1Km9g2bt3Lxo1aiQau/7++28UFxfbLBsAq/7nyhpEulYRUqdOHXzxxReoXLkyrl69il9//RVr1qzB5cuX+Wdx3333oUyZMti6dSuuXr2K4uJil+Zm6XWl/7kyt99zzz1o3LixyJ1uz549dtczgPNxISMjA1qt1qFHDDN879q1CwB4o1Lfvn2dltkWrqyh/XFtZ+33qaeeQmFhIX788UcApkPEwsJC9O7d2+5vFhYW4tSpU+jevbtoHilTpgw6dOjAP4djx46hSpUqojkuKioK33//vc2g7Y5IT0/HsmXLMGnSJKtDYG/o06cP/2+ZTIYuXbrwB2RS5syZg+bNm1u54dtDWoePPfYYdDod/v77b6jVaqxZswY9evRAamoqDh06hC+//BK//PILANO6vbi4GGfPnkXnzp1Fh2k9evTA999/79SI6Gq/jY2NxeOPP44lS5YgOzsbgElMs3TpUiQnJ/OHc+6uDRyNO1JcqVt/7Oe9oXfv3li1ahV0Oh3Onz+P77//ng8vodPp/HZdUp55SW5uLoxGI1atWoVVq1ZZvc8GmOzsbLuLcWcwY4GtTpqcnMy7JTCE7p4AMGbMGNEEdfPmTf4zZcqUQc2aNTFs2DArI56r9+YIJvEdOnSozY2Vp9gK4pyUlMRbwnNycuzWF8dxotg59li+fDmWL19u8z13n8mYMWOwb98+ALBy2dy5cyd27tzpsCyBfGZPPfUUzp8/D5lMZuXn7qhOAPBun6dOnUJUVBRq1KjBn0xyHIe2bdtCqVRi7ty5mDZtGjiOs1LpZGdnIy0tzaodM9LS0hAfH+9SeRiO2uH//vc/pKWlYcqUKS4ZVV1BJpOhW7duvOvmwYMHIZfL0aZNG6Smpoo+m5OTg8TERNECCABvaGdt6caNGyhfvjxUKpXd62ZnZ+PatWt2666oqMhqs+gIVr8KhQLJyclo27YtXn31VbtB1Lt06WIVi0bIhQsXHF7vmWeewaxZsyCTyXjXi1atWuGhhx6y+50aNWpg9OjRWLBgAb799lur912pEymZmZkiVx+Grf4urU+5XG61MBIemrDPJCYmIjc3l18o2RtLpDGRhEY4mUyGtWvXYsWKFfjxxx+xc+dOqFQqdO7cGe+88w7fTwCT6orNQU2bNoVer8e0adP4RRvg+vjhTv0IywuYnseePXtsuiew09gePXrAaDTiiy++wPLly7FkyRJUrlwZr7/+Onr06IEqVapgw4YN+OSTT7Bt2zasX78eZcqUwcCBAzFu3Di3x2dpooT8/Hy7/UTqEmHrebuCrXYDmBa7nozjLN6J9LnYW9x70m7Z88nJyeHrWPoZpVKJxMREUR1L69fZ85PJZHb7K2AycP3888/830ajEXPnzsWnn36Knj17Ys6cOaKNTnJyMpYvX47c3FzcvXsXVatWhVwux/Tp00V9BLC0V2kb8RZfjc1svLBnFBXOL0eOHBFdj90z4+uvv8aCBQtw+/ZtJCQkoE6dOqL2LZPJsHTpUkybNg1PPvmkR+3cF/dhb73H2qArY4rwt+rXr499+/bh/vvv541AwnGWlU2q/GEIM2YL12aOsKX8FfLpp5/i448/RnZ2NpKTk1G/fn1ERUXx7TA2NhZLly7Fu+++i8cee0z0XUdr62XLlolcGqW8//77LhmEunfvjkWLFkGj0eDKlSu4evWqlaEegMvjws2bNyGXy52q4p5++mm8+eabuH37No4dO4aCggKHRiV7uLqG9se1nbXfatWqoUWLFti5cyd69+6NnTt3onXr1g6T1eTl5YHjOKdzXHZ2ts252hPmz5+PunXrokePHlauut4gdQ9NSkriQ0sIOXz4MH766Sd8/fXXNtd6tpDWoXAOA0xqsffeew+XL19GTEwMateuzc8BHMchJycHHMd5XIfu9NuJEyeib9++vNJxxowZUKlU+Oyzz/j9gbtrA2fjDsOVuvXXft4biouLMWvWLOzatQt6vR5VqlRBkyZNoFQqfTpfSSHjmZfExMRAJpPhxRdftLkIYIuhuLg4mwHb//zzT1SpUkV0KiGFLe7S09Nx//33i95LS0uz+i5zSSwuLsbu3buxbNkyPProo7zks1y5cnw8gPz8fOzYsQMjRozAl19+6dG9OWLdunXQarUYNmwY0tPTnX7eVYRBVBnp6en8ABcfH2/zemlpaQBMJ6rCBZAt+vXrh379+vF/b9myBVu2bOF/n13TlWcyadIkvPTSS1i3bh2mTJkiOuns0KGDKL7H/v37rRY7gXxm8+bNQ3p6OpYuXYpRo0bhxx9/5Dc/juokPz8fQ4cO5YN03n///ZDL5fj111/x/fffAzBtmt577z3MnDkTbdq04e9NSFxcHKpXr253chYaoR2VR4ijdhgREYGhQ4fi0KFDqFGjBsaNG4fi4mKMGDHCaV05okePHli3bh3OnTuHPXv2oGvXrjYNX/Hx8cjKyoLBYBAZ0Fj7ZK4rx48fR+3atR1eMy4uDi1atBC5+QkRxvRz5hIJWOrXaDTi1q1bWLhwIf73v//xakIpK1as8CrmWa9evfhyzZ49Gz179sTrr7+OXbt2ISEhwe73hg4dih9++AGzZs3Cyy+/LHrPnTphVKxY0eb4kZGRYdXfXYFtxhgGgwFZWVlISkri78veeMWevz1YHM3p06fj/Pnz2Lt3L1atWsXHz7HH22+/jd9//x0zZsxAy5YtkZyc7PL44U39xMXFoXXr1njppZes3hO6cvfs2RM9e/ZEXl4efvvtN6xatQpvvPEGr+oUuqceO3YMmzdvxscff4zatWu7PT5LSUhI8LnxxB08GcfZJjQjI0P0uvRvdxCqfAFLG01KSuIPoNLS0kQLaZ1Ox7ueOsLR8+vevbvDmFrCPqvVajFhwgT88MMPGDJkCCZOnGg1tn377bd44IEHULt2bf4g8dSpUzAajVau5uyenZXfXXw1NrPyr1u3zmZ2XKEbXb169fDOO+/wG9EVK1ZgwoQJ+PHHH3H27FlMmjQJgwYNwssvv8xvMufOnStSfdWqVQtPPfUUzp07h8GDB6NTp07Yvn27zXnWHdy5D3vrPRavy9UxhdGpUyfs27cP3bt3x+nTp7F06VKR8YyVbd68eahevbrV94UGC+HaDDD1B1trhxUrVojWOsLP7N69Gx988AHeeOMN9O3bl9/gv/rqqzh16hT/uZYtW6Jr1664cuUKJkyYgKZNm2LFihX4999/ra7H6NevnyjunBRXD/W7deuGDz74AAcPHsSpU6fw8MMP2zQosLHX2bhw/PhxPPDAA07jDHfr1g3vvvsu9u7di6NHj6JNmzYeZUB2tIZmeyN/XdtZ+wVMh9Zvvvkm/vvvP/z5559OjVMs0Y+9dQNbV8TFxdl0lzx+/Dji4+Ntxny1xT///IPdu3e7FOvQXZjBmJGeng6FQoGEhAR+HWwwGPDuu+/ihRdecGsNJq17Nh8mJSXh+vXrGDVqFDp37oyVK1fi3nvvhUwmw8aNG3kXzNjYWMhkMqv9u0ajwaFDh9CoUSOHa1PAtX5rMBgwYcIEKJVKzJgxAzNmzMCLL76Ia9euYcKECdiyZQsqVKjg9trA0bgjvLYrdeuv/bw3zJ49G99//z0++ugjtG7dmjd8ehMb2xXIbdNLYmNjUbduXVy+fBkNGjTg/3vwwQexZMkSXqLcvHlznDx5UtQBMzIyMHToUKeZ0Ro1agS1Wo1vvvlG9PrRo0dx69Ytkf89AL4MDz30ECZNmgSj0ShyU1Gr1fxnWrVqhalTp8JgMOD48eMe3Zs9MjIysHz5ckycONHnad+vXr0qysyVmpqKv//+m+8wDz30EH755ReRwsxgMODbb79FgwYNXEoMUL58edF9C09HXHkmqampeP3113HmzBlUq1YNDz30EEaPHo3i4mL8888//HcSEhJE17Fl0ff3M/v3338xbtw4pKam4sEHH0SrVq0wZMgQZGRkiOrZUZ1cvnwZ2dnZeOGFF1CjRg1eSXHgwAEA4N0ZnnzySRw8eBC7d+/GgQMHrLIMtWjRArdv30ZSUpLoWr///jtWr14tMjA5Kg/DWTs0Go2YMGECMjIysGTJErRu3Ro1a9a0WU/u0LhxY1SuXBm7du3Czz//bPeEvUWLFtDr9VbZrJiBqlmzZuA4DgcPHuQNjvZo0aIFrly5gvvuu09UL7t27cK2bdugUCj45yANkGwLVr+NGjVC9+7d8dxzz+HChQtWm2pGrVq1RNeV/ucOSUlJmDVrFu7cucMHKLeHQqHABx98gPz8fKxcuVL0nit1IuWhhx7CwYMHRdnBzp4963EsvN9//10kmf/++++h1+vRsmVL3HfffShXrpzVWJKSkoITJ05Yje9C/v77b7Ru3Rr//PMPZDIZ6tSpg9deew01a9a0CpAuJTY2FlOmTEFubi4fE8vV8cOb+mFZQuvUqcP/fv369fHZZ5/xbivjxo3jDxTi4uLQvXt3jBw5Enq9Hnfv3sVnn32GDh06QKvVQq1Wo1WrVnxijVu3brk9Z0qpXLmyKNNpoPFkHK9YsSKqVq3K1yHjhx9+8Lgc0iQvLEA7y/DFXpN+xmAwiAKyS3H2/AA4HEeEmcCmTJmCH3/8EVOmTMGkSZNsGp5WrFiBTz75xKoMcXFxaNmypej11NRUKBQKjzbJjvDV2MzcbbOyskS/k5mZiUWLFokM9TExMWjQoAEaNmyItm3bYujQoUhPT8elS5fw999/w2g0YsyYMfy9GgwG3s2RleX8+fN8Rs4JEyagcePGNudZd3HnPo4dOybaBJ8+fRo3btzg13uujClCOnfujJMnT2LDhg1o1qyZ1f00atQIKpUKqamporIplUosWLBANM4J12YNGjSwu3aoWbOm6HPCNeixY8dQpkwZDB06lDecFRQU4NixYyI30F9//RVLly7FCy+8gJdeesmljXuFChUc9iVXjcQVKlRAs2bNsHfvXnz33XcO1zOA83Fh//79TtczgEkJ2qNHD3zzzTf4/fffrVRyRqPR5hwuxdU1tDvXdhVn7RcwuRNGRUVhxowZiImJQefOnR3+ZnR0NOrXr4/vvvtO5Iqal5eH/fv38/XcvHlzpKSkiDJwajQajBkzxi1D2KxZs9CvXz+nB7ie8NNPP/H/5jgOP/zwA5o1aybqI1u2bEFmZqYoOYO7vw2Y1l5sDjt9+jQ0Gg2GDRuGqlWr8nMHM5xxHIeYmBjUqVOHd+VkHDhwAMOGDXMqwgBc67efffYZDh06hMWLF/MumrVq1cKCBQugUCjw1ltvAXB/beBo3GG4Urf+3M97w7Fjx9CyZUt07tyZN5ydPn0amZmZlG0z1GEBTydMmIAnnniCz4h28uRJvjG++OKL2LlzJ4YOHYrhw4dDpVJhxYoVqFixInr16uXw9xMSEjBs2DAsW7YMKpUKHTp0wI0bN7Bo0SLUqFFD5C8OmOJxASY3ADZwCOPfaLVanDhxAkajEVlZWfj6668hl8vRtGlTK0OeK/dmj//++w8PP/ywTWm3t7AMha+99hoUCgWWLl2K+Ph43s1w9OjROHDgAF544QUMGzYMKpUKGzZsQEpKClavXu319V15JhEREThx4gTGjh2L1157DQkJCVi9ejUiIiL4uCOu4u9nVr58efzxxx945ZVXMGrUKCgUCixZsgQJCQkun0zdd999iI2NxccffwylUgmlUonvv/+en6CF7nHR0dF2F5l9+/bFhg0b8NJLL+GVV15BpUqV8Mcff2DVqlV4/vnnHbot2sJZO9y6dStOnjyJadOmOdwwnThxAmXLlnUpOxWjW7duWL9+PRISEkQZXoU8+uijaNmyJd5++22kpqaidu3aOHz4MFatWoU+ffqgYsWKfNutXr06378BS+y4EydOoHHjxnjxxRexa9cuvPjiixgyZAgSExOxZ88ebNmyBVOmTEFKSgpvuHUl++6dO3f4+FEpKSn4/PPPUbNmTStXJ3/RuXNnPP3009i2bRs2btzoMBDqgw8+iFGjRuGjjz4Sve6sTmzxyiuvYM+ePRg6dCiGDBmC3NxcLFq0CHK53CXFnpS0tDSMGTMGgwYNwtWrV7FgwQK0adMGrVq1gkwmw/jx4zFlyhS+z2ZlZfFjmi01BaNu3bqIjIzExIkTMWbMGCQnJ+OPP/7AuXPn8MILLzgtV48ePfDFF19gx44dePbZZ9GwYUOXxg9v6mfkyJEYMGAAhg8fjmeffRYRERHYvHkzfvrpJz5o+sMPP4zp06djzpw5ePTRR5Gbm4ulS5eievXqqF27NlQqFebNm4dRo0bh+eefh0KhwJdffgm1Wo0OHTq4PWdKadOmDb744gtwHOfR8/YF7o7jMpkMY8eOxeuvv47p06ejS5cuOH/+PB830BVjuZQffvgBFSpUQOvWrfHbb79h8+bNePXVVxEbG8vX4+LFi1FUVISHHnoI586dw9KlS9GyZUuHCRQefvhhh8/PVX766Sd888036NixIxo3biwaGwFT/1Cr1Rg0aBCmT5+OBx98EE2aNMGePXvwzTffYMaMGYiLixN959ixY2jevDl/gn/9+nVkZmY6TWCQn58vuj7LpHbp0iU0adLEZ2NzrVq18MQTT2Dq1Km4efMm6tevjytXrmDhwoWoUqWKSCnFysTcj9avX4+IiAhUrVqVn49nzpyJp556Cjk5Odi4cSPOnz8PwBRTKSYmBu+88w4iIyP5zZuvcOc+ioqKMHToUIwYMQIFBQVYuHAhatasycfccmVMEfLggw/i3nvvxfr160UJRRiJiYkYOnQoFi1ahPz8fLRs2RKpqalYtGgRZDKZzw0IDRs2xKZNm/DBBx+gQ4cOuHv3LtasWYP09HR+rtVoNJg1axYqV66MMWPG+PT6rtK9e3e8//77kMlkfGIpKc7GhVatWmHv3r34888/0bt3b1GfYRlwz507h/Lly/Mb/aeffhr9+/dHfHw8b1TKz8/HhQsXcP78eas+bAtHa2hH2Lq2uzhrv4BJMfT4449j8+bNePbZZ1064J8wYQJefvllDBs2DAMHDoROp8Mnn3wCrVbLHz717dsXn3/+OUaMGIGxY8ciMTER69evh06nw8CBA12+B1/tnWwxd+5caDQa3Hfffdi6dSv+++8/rFu3TvSZf/75B3PmzHE7ict3332HpKQktGvXDocPH8bGjRvx2muvITo6GvXq1YNSqcSHH36IIUOGQKvV4quvvuIPjVgs07Fjx2LEiBEYP348evfujfT0dCxYsACdO3d2etDuSr+9ffs2b1yrXbu2yDgfHR2N6dOnY9iwYfj+++/x2GOPebUvt4UrdevKft6TPZK3NGzYEN999x02bdqEBx54AOfPn8eKFSsgk8lshmTxFWQ88wFt27bFmjVrsHTpUowdOxYqlQr16tXDp59+yi+4KlWqhC+++AIffvghJk+eDLVajZYtW2LhwoUubUTZxmjDhg3YvHkzEhIS0K1bN4wbN84qpkz//v0BACqVChUrVsTrr78u8utPS0vjPxMTE4Pq1atj0aJFaNiwoZUhxpV7s4dSqeQzFfmae+65B0OGDMF7772HoqIitG7dGitWrOCt+Q8++CC++OILLFiwAFOmTIFMJkPDhg2xfv16qwDfnuLKM1mzZg3mzJmDWbNmQavV4sEHH8THH3/s1G1Iir+fWUJCAtasWYP58+dj8uTJAEwuH++++65NlwpbxMXFYfny5Zg7dy5effVV/sRmw4YN+N///oejR4/yAXcdER0djY0bN2L+/Pn48MMPkZeXh8qVK2PChAmijJiu4qgdZmdnY8GCBahbty6fec4e/fv3R58+fURpyp3BsiV2797d7uaVZRdbvHgxPvvsM2RmZqJKlSoYP348XnrpJRw5coTPnve///3PbtkuXLiAChUq4Msvv8T8+fMxY8YMaDQaVK9eHbNnz8bTTz+NqVOnYvv27WjYsCGfXcgR27Ztw7Zt2yCTyZCUlIRmzZrxWcoCxZtvvom//voLc+bMcahmAUz18+OPP4qyADmrE1tUq1YNa9aswdy5czF27FgkJSVh+PDhWLFihcv9QcjAgQORl5eHUaNGQa1Wo1evXnjjjTd4w0zfvn0RExODlStXYtSoUYiNjcUjjzyC8ePHW7k1C4mIiMDatWsxf/58zJ49G7m5uahevTpmzpzp8in522+/jb59+2LmzJnYunWrS+OHN/VTu3ZtbNy4EQsXLsTEiRPBcRxq1qyJZcuWoVOnTgCAAQMGQKfT4csvv8QXX3yByMhItGrVCm+88QZUKhVq166Njz/+GMuWLcP48eNhMBhQv359rF27lnc7cGfOlNK1a1csW7YM//zzj0dZqn2BJ+N4r169UFhYiDVr1mD79u148MEH8dZbb+Gtt95yes+2eOutt/Dtt9/is88+Q7ly5fDmm2+KjLKzZ89GtWrVsH37dqxatQrly5fHCy+8gJEjRzo01rny/FyBqep+/vlnUQw0xr59+1ClShX0798fxcXF2LBhA1auXIn77rsP8+fPtwp4rtFo8Ndff2HcuHH8a8uXL8eOHTucxms8e/YsP0cLmTlzJtq1a4cqVar4bGx+//33sXLlSnz55Ze4c+cOkpKS0KNHD4wbN06kwhGWKSoqCvfffz8WL16MhIQEtGzZEtOmTcOnn36KvXv3Ijk5GS1btuTDNRw7dgyZmZk4fvw4pkyZ4hO1maf30bx5czz88MO8Aa9jx46YOHEib2BwZUyR0qlTJ6xfv96uEWjcuHEoV64cvvjiC6xevRrx8fFo1aoVxo8f75Kxxh369OmDGzduYPv27fjiiy9QoUIFtGvXDgMHDsTUqVPx33//4bvvvkNKSgqfWTQYdOvWDbNnz0b79u0d1oGjceHu3bt49dVXAcBu0PHRo0fzfRcwqfgTEhLQo0cP/plfuHABzz33HMqWLYsZM2Y4LbujNbQjbF3bXZy1X0b79u2xefNml+fuVq1a4dNPP8XixYsxfvx4qNVqNG/eHHPmzOEFE7GxsdiwYQPmzp2LWbNmwWg0onHjxli/fr1b+5Bx48b57dB0xowZWLlyJVJSUlC3bl2sXbvWap/WpEkTPPnkk27/9quvvorDhw9j8+bNqFSpEqZNm8av9atVq4b58+dj6dKlGDFiBOLj49G4cWN8/vnnGDRoEI4ePYpatWqhQ4cO+Pjjj/mxsWzZsujVq5dLRuxVq1Y57bezZ89GfHy83d9r164dHnvsMbz//vt45JFHvNqX28KVunVlP+/JHslbJk+eDJ1Oh48++gharRZVqlTBiBEjcOnSJfz8889W4XB8BkcQYcakSZO4Dh06BLsYBBEQDh06xNWsWdPj9wn3+eOPP7gjR46IXsvJyeHq1avHrVu3LkilCh1KQ/0MHz6cmzx5crCL4Ra7d+/m/vvvP9Frv/zyC1ezZk3u3LlzQSpV+LBjxw6uTZs2XFFRkej1Ll26ePR7KSkpXM2aNbmUlBRfFK9U8vzzz3PPP/98sItB+AhnfcLW+ydOnAjaGObttd1pv9OmTeOefPJJj64Tjmzfvt1v4yNrR9u3b/f5bxO2+eOPP7ipU6cGuxgBgZRnBEEQBCHgzJkz/GluvXr1kJ2djU8//RRxcXFWapXSSGmon9deew0DBw7EmDFjRMHL7WE0Gl2KsWErgLmv+Prrr7Fw4UKMGzcOlSpVwrVr17B48WK0aNHCL7FqShJGoxFr167F6NGjRTFddu3a5VGSEIIgvOOvv/7CX3/9hZ07d6Jt27YBHcMCee3169fj8uXL2LJlCz788EO/XYcg/IXRaMTq1atFCdxKMmQ8IwiCCGFiY2Mduo45e59wHxb/YtOmTbh9+zaio6PRokULvP/++3xA59JMaaifWrVqYfjw4Zg3bx4WLFjg9PPLli2zypJsC6E7kq+ZM2cO7+6emZmJ5ORkdOvWDWPHjvXL9UoS27dvR7ly5TBgwADR6w0aNECXLl08+k21Ws0nryAIwnmfEL6flZWFTz/9FA8++CAfuiJQBPLaR48excGDBzF48OASc/hElC7kcjl/mFoakHEcxwW7EARBEARBEOFKamqqS5m3atWqRcYUgiAIgiCIMISMZwRBEARBEARBEARBEARhB/dzlxMEQRAEQRAEQRAEQRBEKYGMZwRBEARBEARBEARBEARhBzKeEQRBEARBEARBEARBEIQdyHhGEARBEARBEARBEARBEHZQBrsAgSYjIw8lIUWCTAYkJcWVmPshSh/Uholwh9owEe5QGybCGWq/RLhDbZgId0pCG2b34AqlznjGcQjbB2uLknY/ROmD2jAR7lAbJsIdasNEOEPtlwh3qA0T4U5pacPktkkQBEEQBEEQBEEQBEEQdiDjGUEQBEEQBEEQBEEQBEHYgYxnBEEQBEEQBEEQBEEQBGGHUhfzjCAIgiAIgiAIIpTgOA5GowFGozHYRSEChEwGFBcXQ6fTlop4UUTJIxzasFwuh1yugEwm8/q3yHhGEARBEARBEAQRJPR6HXJyMqHTFQe7KESAycyUk8GUCGvCoQ2r1ZEoU6YslEqVV79DxjOCIAiCIAiCIIggwHEcMjLuQC6XIz4+GQqF0icKCSI8UChkMBhCVLJDEC4Qym2Y4zgYDHrk52cjI+MOypev4tX4GhLGM61Wi759+2Lq1Klo2bKlzc+cPXsW06dPx7///osaNWrgnXfeQf369QNcUoIgCIIgCIIgCN+g1+vAcUbEx5eDWh0Z7OIQAUaplEOvD23VDkE4IvTbcAQUCgUyM1Oh1+ugUqk9/qWgJwzQaDQYP348Ll68aPczhYWFGDZsGJo3b46vvvoKTZo0wfDhw1FYWBjAkhIEQRAEQRAEQfgemSzo2zKCIIgSia/G16CO0pcuXUK/fv1w/fp1h5/bs2cPIiIiMHHiRDzwwAN46623EBMTg7179waopARBEARBEARBEARBEERpJKjGs8OHD6Nly5bYvHmzw8+dPHkSzZo14/1TZTIZmjZtihMnTgSglARBEARBEARRMtEZjDh1KxcGY2jGrCEIgiCIUCCoMc8GDhzo0ufS0tJQo0YN0WtJSUkOXT3tUVLib7L7KCn3Q5Q+qA0T4Q61YSLcoTZMAMC6wylY+cc1vP3Yg+jdoFKwi+MyJaX9hmv5Z8+ege+++8bu+4sXf4ymTZsHsES2efrpXrhz5zaWLv0EjRs3Fb136NAfeP31sejevSfeemtGcApIEKWMPXt247333rF6XaFQ4Ndf/+L7rC0qVqyEbdt2e3xtmcx6zHVnDA6JhAHOKCoqglotDuymVquh1Wrd/q2kpDhfFSskKGn3Q5Q+qA0T4Q61YSLcoTZcusnSGgAAOToOycnh1xbCvf0WFxcjM1MOhUIGpTJ84p5NmPAGRo8eCwD46acfsHHj5/j008/598uUiQ+Z+1Eqlfjjj4No3lxszPvtt/2QyWSQyYJb96FSTwThKe60YblchvLlK4jGCxOWfvjaa6+jc+euond/+ukHbNq00aP+YjTKIJfLkZgYg8hIzxOzhIXxLCIiwspQptVqPbrxjIw8cCVAlS6TmRYLJeV+iNIHtWEi3KE2TIQ79tqwRm/EkgOX8egDSWhRLTF4BSQCQn6haY2dnVeM9PS8IJfGdUrKGKzTaWE0GmEwcCGesU5MZGQMIiNjAABRUTGQy+WIjy8r+kyo3E+jRk1x8OCvGDnyVf41juNw8OCvqFevATgueHUf+pkKCcIx7rZho5GzOV4AljEjKirG6v2oqBjRZ9zBYOBgNBqRlVUAlUoneo/NJa4QFsazChUqID09XfRaeno6ypcv7/ZvcRzCeoKVUtLuhyh9UBsmwh1qw0S4I23DR65l48vjt3A+NR8PVSXjWUlHZzA9fK3eGJZjWbiPwfbKznEcigNsVIlUyvkY077g5Mm/sXjxAly5chlVqlTBkCHD0L59J/79L7/cgG3bNiMnJxsNGjTC669PwYkTx226dL300v/w8svDPSpH69ZtsHz5Yly7dhXVqlUHAJw5cwpxcfG4996qos+ePv0Pli1bhIsXLyAxsSyee+4F9O79NP9+nz49kJZ2V/SdrVu/xqlTJ/HRR/Pw9dffQ6k0bbH379+HxYsXYPv2b7B27Sf49NNVVmX76qtvYDAY8cwzT2Dr1q9RqdI9Du9lzpx3kZmZgTlzFvKvLVw4F/n5eRg6dASeeeYJq+8wt9TZs2cgJiYGt27dwtGjh1GtWjWMHz8JDRo0cvt3f/jhAC5fvuSwrtx9vpUq3YO1az/h3fJu3ryB5557GoMGvWTz2dty72NufXv27Mbu3TvRsGFjfPXVVsTFxeGll/6HXr16AwBGjx6GJk2a8b/72WersXr1xzafwfHjRzFr1jQMHPgCPv10FRQKBZ5+uj8GD34ZAKDT6fDxx0uwb9+PyMrKRLly5TFo0Et48sm+AExedEuWLMD+/T8DANq164hx417HvHnv23R9Xrz4Y1SuXAUffDAL//xzAhqNhn/vt9+O4umne+H++2vggw/mIzX1Dt92KlSoiClTJuDffy9gx449yMvLw0cfzcXBgwcQFRWF9u07YuTIsYiIiMTx40cxduwr+O23o/xvz549AwD4tsL+DQB7936Ld9+dzrtjt23bXOSa/eqrI3HzZopXLpXu8s8/J7BixRL8++95yGQyNG7cFJMnT0NycrLd73g7X4SF8axRo0ZYtWoVOI6DTCYDx3E4fvw4XnnllWAXjSAIgiAIokSRr9EDAIp0pIYoDejNiQI0pH4JGTiOw9AvT+KfW7kBvW6je8pg1YBGPjGgZWSkY+LEcRg2bCRatmyNM2dOYfbsd5CYWBaNGjXBzp3b8emnqzBx4luoWbM2Vq5chqlTJ2P58lVo2bIV7t5Nxf/+NxirVq1D+fIVEBUV7XFZ4uLKoFGjJvjtt19549mBA7/gkUfaIT09jf/c1atXMHbsCPTvPxBTpkzFmTOnMX/+B0hMTEK7dh0AAHq9Hrt27QUAvowA0LZtO8yZ8y6OHz+KFi0eBgD8/PNP6NSpK1+f9es3xOzZc62+6w6dOz+GN954FQUF+YiJiYXRaMT+/T9j0qS3+c+wOgOARYvmi76/c+d29O//HEaNehU7d27HG2+8ii+/3On27969m+qwrjx5vvv37xOVddWqFdDr9Q7rY+zYCejUqQsAYN++H7Flyxf8e+fOnUFUVDRWrlyLs2fPYN6891GhQkX++TCys7OxaZPUhVBMZmYG9u79FgsXLkNq6h3Mnj0diYll8cQTffD555/ijz9+w7vvzkViYqL5c3PxyCPtULZsEj74YBb+++8SPvhgPiIiIjFr1lSsWrUCr776Ol55ZTT27fsRX365AatWrQNgcnmeNWsaNBoNVq1ah/j4BJw+/Q/eemsiAGDFijV4883X8csvP6Fu3fp8GX/99Wekpd3FJ598BgD44IOZ0Ov1WLFiDTSaYnz00TwsWDAXU6ZMc3ivUnQ6HdasWWn3/b/++hPHjh1GxYqBi5mZn5+PiRPHoX//5zB16kykp6fhvfdmYsOGTzFu3Bt+u27IOlinpaWhuLgYANCtWzfk5uZi9uzZuHTpEmbPno2ioiJ07949yKUkCIIgCIIoWWgMJiOK3kjGlNKA3vy8dQZ63qFEmOYR4Pnqq61o3rwFnnqqP6pUuRePPdYDTzzRhzdufP31V+jXbyA6deqKe++tivHjJ/IqlqSkZCQkmFSvCQmJSEpKRnS058YzwGTc+u23A/zfBw/+yhvEGLt370DNmrUwfPgoVK1aHd2798RTT/XHF1+sB2AyahoMBiQlJYvKCADR0dFo0+ZR/PLLTwBMsez+/PM3dOpkidukVCptftcdmjRphri4Mvj994MATOo+nU4nMgixOktKSkZERITo+/fddz9GjBiDatWqY8yY1xAXF499+753+3ed1ZW3z/fff8/jxInjqFOnrsP6iI2N5csUGxsrek8ul2Pq1Hdw//010LPnk+jc+TF8/fVXVr+xbt0aNGnSzOF1DAYDJk+eilq1auPRR9ujX7+B2LXL9Fs1atTE5MnTUL9+A1SuXAWDBr0EvV6PlJTryM3Nxf79+zB+/EQ0bNgYtWrVxhtvvImKFSvyZY+NjYVcLufvQ6VS4fLlS+jSpRvuv78GkpKSERdXhi9LuXLl8eyzL2DdujW8vUSj0eCzz1ZjwIBBKFeuPG7evIGDB3/F1Kmz8MADNVC3bn1MmvQ2vvvuG+Tn5zu8Vyk7dmzFAw/UsPkex3FYtmwJ2rZ91K3f9BaNphiDBw/Fiy8OxT33VEbDho3Rvn1HXLly2a/XDVnlWdu2bfH++++jb9++iI2NxcqVKzF9+nRs2bIFtWrVwieffOL1IEoQBEEQBEGIYQokvSGMfeEIl7Eoz+h5hwoymQyrBjQKa7fNa9eu4PffD6JLl0f41/R6Pe8mef36NQwZUod/r2zZJIwa9arV7zji+ef7ITXV5LZXoUIlbNiwxe5nH3mkHZYt+wjZ2dnIysqERqNB7dpiw8zVq1dRt2490WsNGjTErl3bAQAZGRmIiREbaIR07vwY5s59FxMmTMYff/yGpKRyqF27jt3PSxk0qB/kcgWSk5PRvn0nDBkyjHcBZcjlcnTs2AW//PITunbtjp9//gnt2nWw+pw9GjRoJPqtmjVr4urVq27/rrO68vb5fvzxUrz44lD89NP3Ln9HSuXKVZCYaImbVbt2HezcKTae3b59Cz/++B3mzVssMq5KiYqKxoMP1uT/rlWrDq9We/TR9jhy5BCWLFmI69ev4t9/zwMwGdxu3kyBwWAQtYNGjZqgUaMmDsv+wAM1cODAL+jQoTMSEhKs3u/QoRP27v0WgwcPAAC88EJ/tGzZCl26PAbApKI0Go3o00csNjIajbhxI4X/W9g/tVotunYVf76wsAAbNqzDokUrbNbPTz99j4gINR59tAMuXbro8J58SVJSMrp374nNmzfi4sV/cfXqFVy69K+offuDkDGeXbhwweHfDRs2xI4dOwJZJIIgCIIgiFIHbzwzkjGlNKAzP2dSnoUWMpkMUSpFsIvhMQaDAV27dscLLwwRvc6MMa4aexwxb94i3q3P2e9VqnQPqle/H3/8cRDp6Wl49NH2Vp9Rq9VWrxkMRhjMfePatSuoVMm+a9rDD7eGXm/AiRPHsX//Pt6d0FU+/HARkpKScfPmDcyb9z4iIyOt6g8wGenGjBmOgoJ8HDjwM6ZOneXyNaT1ZDQaIZfL3P5dZ3XlzfM9duwI7ty5jZ49n/TKeOboXhmrV6/A008PQHx8gsPfUijEfdFoNEImMznxffLJcuzevRM9evRCt26PY8KEyXj66V42y+Aqo0aNw8yZU9GrVxeo1WqrOF0HD/6K06f/wZQp0zB79gy8+eZ0LF68AAcO7Ee7dh1gMBgQGxuL1aut3VHLlSuHM2dOAwA+/dTi5rpixWKrz27cuB6tW7fFfffdb/WewaDH6tUfY+rUd3D9+nWP7tNT0tLuYujQQahVqw6aN2+JJ57ogz/++A1nzpzy63VD1m2TIAiCIAiCCDwavQEAGc9KC2yzqyHjGeFD7r23Gm7cSEGVKvfy/x08+Ct++OE7AECVKlVx6dK//OdzcrLRs2dn3L59y+VrVKxYif9tV+ItPfJIO/zxx0EcPPgrHn20g9X7VatW440KjDNn/kHVqtUAmALHC2NMSVGr1WjXrgMOHPgFhw8fErlsAtYGGFv3U7VqNbRq1QYdOnTG6dO2DQH16tVHuXLlsHHjenAcnLocCrl40VLnBoMBFy/+iwceeNDt33VWV54+X47jsGLFEgwfPsprA+uNGzdQWFjI/33+/Dn+XgHgv/8u4dixo+jf/zmnv5Wfnycq+/nzZ1GjhsmVcdeu7XjttYkYMWIMOnXqiqKiIv5z99xTGQqFAhcvWlRZBw/ux5Ahjq9ZvnwF1K1bH1WrVsOiRSswebIl9pxWq8VHH32IF18cisaNmwIwqdlefnkYFi2aB61Wi6pVqyE/Px8ymYzvIxqNBsuWLYJWa8k2Keyf0dExojJkZmZi167tdhN17Nr1FapXvw+NGztW0fmDAwd+QVxcPObO/Qj9+j2LRo2a4Natm36/LhnPCIIgCIIgCB5SnpUu9KQ8I/xA377P4Pz5c/jkk+VISbmOH37Yi08+WcYbuZ5+uj+2bNmEgwf34/r1a/jww/dRqdI9TrNNekPbtu3w119/4vbtmzbd5vr0eQYXL/6LlSuX4fr1a/juu2/w1Vdb0bfvM8jKysK3336Nxo2bIiMjHRkZ6cjOzgIA5OZaEjt07vwYvvnma5QvXx733/8AACArKwspKdet4o9Jyc7OQlraXZw4cRy//XYANWvWsvvZTp264ssvN6JDh05OjXJC/v77GDZt2oDr169i0aJ5KC4uRocOnd3+XUd1BXj+fFNT70CpVKJdu44u35M9iooKMW/e+7h27Sq+/noHfvnlJ/TpY8kGeuDAL3jxxaGIiopy6ffmzHkXly9fwv79+7Bt22b06dMPgCnA/++/H8DNmzdw8uQJzJplCsiv1WoRExOLbt0ex6JFH+Ls2dM4f/4sVq5cjmbNWji81r59P2Dz5o2YPv1d1K/fEMnJ5fj3du/eCY7j0Lv3U6LvPPFEX/P7O1C9+n1o2bI13nnnbZw7dwYXLpzH7NkzUFRUiLi4OJfu96+//kDPnr1Rrlx5m+8fPPgrXnlljM33MjLSodEUu3QdTyhTJh6pqXdw9Ohh3Lx5Axs2fIZff/0ZWq3Wb9cEQshtkyAIgiAIggg+zHhmIONZqUBnjm2npWybhA+pWLES5sxZgBUrlmDTps+RnFweo0eP42MqPfZYD6Sl3cX8+XNQUJCPJk2aYdasuX4tU+3adRAXVwbNmj1k0zBUsWJFzJ27EMuXL8KXX25AhQoVMXr0a3j88ScwevQwpKen4fXXx1p976233sC2bbsBAE2bNkd0dLRIdTZq1FBkZmZg8uSpDsvHsm8mJCSgdetH8Nxz9rNxdurUFevXr7VStzmjbdtHcfz4EaxatQK1atXCwoXLRMYUV3/XUV0B3j3fESNsG2TcpXz5CkhKSsbQoYOQlJSMqVNnoWHDxvz7995bFT17Puny7z38cGuMHDkUUVHRGD58JLp27QYAmDJlGubP/wCDBvVHuXLl0KtXb7Pa7AIefrg1Xn11Aj76aB5ee20UVCoVOnbsgv/9b4Td62RlZWHhwrl47rnBqFmztug9rVaLDRs+w/PPD7ZynVWpVHjhhZfw2Wdr0LNnb0ydOhMLF87Fq6+OhEKhQMuWrfDaa65noixTJh7PP/+i3fe7dXvcpjsnADz5ZDe8+eZ09OjRy+XruUPHjl1w8uTfePvtSZDJZKhTpy5Gjx6HNWtWQqvV2nQr9gUyjpN60JZs0tPzrHyGwxGZDEhOjisx90OUPqgNE+EOtWEi3LHXhj/46SK2n7yN2AgFfhndJngFJALCs+uO4VJ6AWqVj8WGQU2DXRyXKSljsE6nRUbGbSQlVYJK5Z8NH+E9o0cPw5Ahw/iMkYzbt29hzJjhvPGsoCAfTzzxGNav34zKlas4/V2lUg69B4brI0cOYc6c2di69WuXkzzMnj0DAPDWWzN8+ruhyJ49u7F27Sf8c/GG48ePYuzYV/Dbb0d9ULKSh602/O23XyMiIgKdOz8WpFKJcTTOsrnEFUh5RhAEQRAEQfAUU7bNUoXeaHrepDwjCPuUKRMPlUpl9bpcLkdCQiI4jsP+/fuwf//PqF+/kUuGM09IT0/HP/+cwOefr0XPnk/6zMDlr98lSh9GoxHfffcNZs58P9hF8TlkPCMIgiAIgiB4NDqKeVaaYM+ZEgYQhH3ee+9Dm69XqFARq1evBwAsX74ECoUcc+Ys9Fs58vPz8P77M1GvXn0MGPB8yP8uUfqQy+X46KPlPsmoG2qUvDsiCIIgCIIgPEaYbZPjOFIglHBYzDNKGEAQ3rF16y6/X6N69fvw448HPPquI3dNb343FOnRo5fP4m01bdqcXDbdpCQazgDKtkkQBEEQBEEI0Ajc98hzs+TDlGfktkkQBEEQ9iHjGUEQBEEQBMEjNJ7pSY1U4mHPWEvPmiAIgiDsQsYzgiAIgiAIgkdkPKO4ZyUeUp4RBEEQhHPIeEYQBEEQBEHwkPGsdMGesYGj500QBEEQ9iDjGUEQBEEQBMEjzLpIxpSSj9A1l5IGEARBEIRtyHhGEARBEARB8FDMs9KDkeNESSHIdZMgCIIgbFMyc4gSBEEQBEEQHqHRG/h/k/KsZKOXpFOlpAGEOzz9dC/cuXPb5nsVK1bCtm27A1wigiAI/0HGM4IgCIIgCIKHYp6VHqTPV0PKM8JNxo6dgE6duohe27fvR2zZ8kWQSkQQBOEfyHhGEARBEARBAAAMRg46gRqJjGclG71RbCzTGeh5E+4RGxuLpKRkq9cIgiBKGhTzjCDMZBRo8eulDBhoo0AQBEGUUqRuewYyppRopMZRinkWQnAcoCsM7H+cb/v77du30LZtc/zww1707t0d3bq1x0cfzYNer+c/8/vvBzFkyHPo2LENnn/+Gfz668/8e6NHD0Pbts35/7Zv34zRo4dhzZqVVte4ffsWAODu3VRMnToZ3bt3xOOPd8JHH30IrVYLACguLsb06W+ia9d26Nv3cezevdOn90sQRMmGlGcEYWbh/v/w/fk0fNS3PtrcVzbYxSEIgiCIgKPRiY0nUmUSUbKQKs0o5lmIwHFI+KoPVHeOBvSyukoPIbvPV4BM5tPf/fTTT/DOO+/DYNBj1qxpiIqKwvDho3Ds2BG89dYbGDlyLB5+uA3++OMgpk2bgpUrP0Pt2nUAAAMGPI9nn30eABATE4tfftlnv/w6HcaOHYF7770XS5d+guzsLMyZ8y4AGcaNex2ffbYa169fxccfr8WVK5fxzjtvoUWLh1GhQkWf3i9BECUTUp4RhJmMQh0AILNAG+SSEARBEERwKBYkCwDIbbOkIzWOkvEshPCxASuYjBw5Fo0aNUbTps0xdOgr2L17JziOw/btW9C+fSf06zcQVatWw4ABz6N9+47YtOlz/rtRUVFISkpGUlIyIiMjHV7nr7/+QHr6XUydOgsPPFADzZo9hPHjJ2HHjq0oLCzEc88NxsKFy3H//Q+gYsVK4DhOpIIjCIJwBCnPCMKMwbxgJLdNgiAIorQiDRhPxrOSDWXbDFFkMpMCTF8U2Osqo/xitGvQoDH/79q16yI7OwvZ2dm4du0KnnzyKdFn69dvhG+//drh733++af48ssNAABO4Gp69eoV3HtvVZQpU0Zw7YYwGAy4eTMFDz5YCwAwfPhLOHPmFB59tAMqV67i7e0RBFFKIOMZQZhhGwSDj+M9EARBEES4YGU8o5hnJRodxTwLXWQyQBUd7FL4BKXSsuU0Gk3qVrlcBrVabfVZo9HAf8YevXs/haefHgAASEu7izFjhgMA1OoIq8/yh+MCw/A777yPixfPY9q0KTh69DCaN2/h5h0RBFEaIbdNgjDDG8/olJ0gCIIopZDyrHQhTQihJWMp4QcuXrzA//v8+XNITi6H+PgEVK1aDWfOnBJ99vTpU6hatZrD34uLK4MqVe5FlSr3omLFSvzrVatWQ0rKdeTm5vCvnTnzDxQKBSpXroJlyxbhzJnTqFixIh55pD1q1HgQFy6c89FdEgRR0iHjGUGYYRsE2igQBEEQpRVr4xkpkUoyVjHPSHlG+IFFi+bj/PmzOHLkL6xe/TH69n0GANCv33PYv38ftmzZhJSU69i8eSMOHPgFffo849F1HnqoJe65pzJmzZqG//67hOPHj2Lhwg/RpUs3xMXF4c6d21iwYA4uXbqI3377FZcuXUTNmrV8easEQZRgyG2TIMww1xRSnhEEQRClFVKelS6kz1dDMc8IP9CpUxe88cY4cJwRvXs/jeeffxEAUK9efUydOhNr136CFSsWo2rVapg58300a/aQR9dRKBT44IMFWLhwLoYNG4zo6Bh07doNw4aNAgCMHz8RH3wwCyNHDkVUVBReeul/eOihh311mwRBlHDIeEYQZtjpK+0TCIIgiNKKRpptk9z4SjQ6yfPVkfKMcINt23bbfL1Hj17o0aMXbt++BQDo3PkxDBr0ks3Pdu78GDp3fszme0uXfuL0tUqV7sFvvx3l/77nnsr48MNFNn8vMbEs5sxZaPM9giAIZ5DbJkGYoZhnBEG4CsdxmPPTRSzedzHYRSEInyJVHlESnZKNldsmKc8IgiAIwiakPCMIM2Q8IwjCVTIKddh64jbkstsY0LACZJAFu0gE4RM0Osq2WZqQum2S8YwgCIIgbEPGM4IwwzYIejplJwjCCSyotpEDinVGRKkUQS4RQfgGShhQupAaRylhAOFLpC6VBEEQ4Qy5bRKEGVKeEQThKjqBOqNQqw9iSQjCt1DCgNKFzkp5Rs+bIAiCIGxBxjOCMMNO18l4RhCEM4QGhUIdKTWIkgMZz0oXVjHPSHkWNDjyfCAIgvALvhpfyXhGEGZIeUYQhKuIjGekPCNKEMVS4xkpkUo0Vm6bFPMs4CgUJrd/rVYT5JIQBEGUTNj4qlB4F7WMYp4RhBm2gCTjGUEQzhAbzwxBLAlB+BaNXtyeSXlWsrF22yTjWaCRyxWIiopFfn4WAECtjoBMRkloSgtGowwGOqQgwphQbsMcx0Gr1SA/PwtRUbGQy73TjpHxjCBgMpixLm8g2TxBEE7Qi2KekfGMKDlQwoDSBSUMCA3KlCkLALwBjSg9yOVyGGmcJcKYcGjDUVGx/DjrDWQ8IwiIT9bplJ0gCGeIY56R8YwoOVDMs9KFVcyzEFUPlHRkMhni45MQF5cIg4FCAZQWZDIgMTEGWVkFoLN7IhwJhzasUCi9VpwxyHhGEBAvHsltkyAIZ5DbJlFSYcazCKUcGr2RYp6FOHqDEUqF55sCtuaRywAjR8qzYCOXyyGXq4NdDCJAyGRAZGQkVCpdyBoeCMIRpa0NU8IAgoDYbcFYGno+QRBeQcozoqTCjGcxalMQc1KehS5p+Rp0XXEIH/x00ePf0JnXP1Eqc9B6inlGEARBEDYh4xlBQLw5IOUZQRDOEBrcSXlGlCRYwgAynoU+F+7mI0+jx/GUHI9/gynv2fMm4xlBEARB2IaMZwQBMp4RBOEeBiMlDCBKJhblmSmyByUMCF2KdKZnI82Q6g5s/RPNjGfktkkQBEEQNiHjGUFAvDmgU3aCIJxBMc+IkkoxM55FmJVnFPMsZCkyu4wXe2Hw0pPbJkEQBEG4BBnPCALizQEpzwgisKTna5BeoA12MdyCYp4RJRVr5RnNiaFKsXns8cbgpTM/X4vbJj1vgiAIgrAFGc8IAhK3TUoYQBABQ28wYuD643hu/bGw2qTrDOS2SZRMtJQwIGwo5t02vVGemb4bbTaWktsmQRAEQdiGjGcEAYp5FopQ1tPSQb7GgKwiHTILdbyKIhwINeXZr5cyMGX3WeQV64NdFCLMoWyb4QNz29QZOI/XLlYxz8htkyAIgiBsQsYzggAZz0KNT/64iq7L/8SN7KJgF4XwM8WCQNe6MNq0hVq2zY3HbuCnf9Nx5HpWsItChDm88SzC7LYZRv2ytMESBgCeG72s3DZJeUYQBEEQNiHjGUFAvDkg41nw+etaNnKK9ThzOy/YRSH8jDDQtS6MYu2EWsKAInMZNGToILyEZW4k5VnoIzx80Og86/u82yYlDCAIgiAIh5DxjCAg3hzQoWvwYQok4caAKJkIY/XojOHT+ULNeMb6Chn/CW/QG4xgNmxKGBD6FAlcxj2dLw0St00jR8+cIAiCIGxBxjOCACUMCDXY8/AmCDIRHmjCVnlmKXdRCMQ8Y/WoD6M6JEIPoRI0NoKUZ6FOscht0zcxzwBy3SQIgiAIW5DxjCAg3hwYaaMQdHjlmYduKET4oBGoJcLJ8CMsa0EoKM/MfYUMHYQ3MCOsDECU2Y0vnPplaUNouNd4qDxjhxbseQPkukkQBEEQtiDjGUFAvDkg5VnwYYt5Up6VfIp9EPA6GIhdvbmgKzVYXyG3TcIbWDtSK+VQymUAxCpLIrQoFhnPPIx5Zn6+EUo5FOZnHuzxjCAIgiBCETKeEQQAg2BzQMqN4FNSYp6l52soU50TxG6b4VNX0nGiMIiumxzH8X2Fxi/CG1h/jFDKoVSYDClkkA1dhNk2PTeemZ6vUi6D2vzMw+kggyAIgiACBRnPCAKSmGe0UQg67HmEs9tmSlYRHv/kL7y953ywixLSCDd84WT4sTKeBdF1U2fgwIpD4xfhDcz1L0KkPKM2FaqIEwZ4Nl8ypbdSIYdaYdoWkPGMIAiCIKwh4xlBgIxnoUZJcNu8llUIIwdcySgMdlFCGqG6MKyUZ5KyBlN5Fq4GSCL0ECnP5KYlIrUp38H5OCyE0GDmrfJMJZchQmk2noXx3EsQBEEQ/iKoxjONRoM333wTzZs3R9u2bbF27Vq7n/3xxx/RvXt3NGnSBM8++yzOnDkTwJISJR1RzDPaKASdkuC2yTKf0cbTMeGbbTN0lGfCfkLxqQhvKBYZz0h55kv2nE1F5+V/4rtzqT77TWHMM08NXuwgQKmQQcUrz+iZE0SguZFdhIHrj2HPWd+NEQRB+JagGs/mzp2L06dPY926dZg+fTqWLl2KvXv3Wn3u4sWLmDBhAoYPH45du3ahTp06GD58OIqKioJQaqIkItxwUsIAMRzHYcrus3h95xmfn5rbQ2cMf+WZzlx2innmmHCNeaaTGBSKgmg8E9YhGf8Jb7AozxR8zDMaw7zn6PVszPz+X+QW63H4WrbPftcX2TZFMc9IeUYQQePI9WxcTCvAN2fIeEYQoUrQjGeFhYXYunUr3nrrLdSrVw9dunTB0KFDsXHjRqvP/v7776hRowZ69+6NqlWrYvz48UhLS8OlS5eCUHKiJEJum/bJKdLjp3/T8et/GcjT6P1+PSPH8c8gnGOesZgxUiMLIaY4XJVnEoNCQRDdNoX9hFRChDdoSHnmc65lFmLS7rP8vOarQwKDkRMpxLxPGEAxzwgimLA1UHaRLsglIQjCHspgXfj8+fPQ6/Vo0qQJ/1qzZs3w8ccfw2g0Qi632PUSEhJw6dIlHDt2DE2aNMFXX32F2NhYVK1a1e3rymQ+KX7QYfdRUu4n2EiNZ1SvFtILNfy/dQajz+rGXhs2CDYDxXpD2D4LnVnNqDNQe3KERid2OQyXupIa2Yt0wWurGoOwDqm9lTZS8zTYcOQG+jW5B/cmRrn1Xek4zIwmkUo578JHc6LnZBfp8NqO08gt1kOlkEFnMBm8fFGf0rAGGr1n4yc7CFArLTHPfDnX+xNaCxPhjrANMy+Y7CIdtWkibCgJ47A7ZQ+a8SwtLQ2JiYlQq9X8a8nJydBoNMjOzkbZsmX513v06IGff/4ZAwcOhEKhgFwux8qVKxEfH+/2dZOS4nxS/lChpN1PsIiIsrRDIwckJ1O9Mk5nWNyjY8pEI7lstE9/X9qG8wXqNgNkYfssVBGmNmUwcmF7D4FAplLw/46IjgibupIrFeK/1cqglT0iR8v/Wx2hCps6JHzD53/fxqbjNxEdrcbUnnU9+g02DqsiMwEAcdFqlEuKBQAYaE70mAlrDyMluxhVEqPwbIuq+PD7C5Ar5D6pT2Nesehvhdqzvm+EadeQXDYW0ZGmbUE4jcUArYWJ8CcpKY7fi2QX6ZCUFAtZOFsjiFJHaRmHg2Y8KyoqEhnOAPB/a7Va0etZWVlIS0vDtGnT0KhRI2zatAlTpkzBjh07kJSU5NZ1MzLyUBJCWslkpkZaUu7HGadv52LS1+fwarv70LV2eZ//fo5gEaozGJGenufza4Qr/93K4f+dmpaHKKNv3NPstWGhXD2/SBe2zyIr12R01FJ7ckhOnkXZmJVTFDZ1VVgsdqu4m1kYtLKnZuTz/84r0IRNHRK+4VZGAQAgLdv9NigdhzOyTdmBZUYj8nJM/6Y50TP0Rg6//psGAPigZ21cNmdezi/S+qQ+b2WL4/5m53k2fmrNCrb83CLIzYrajKyCsHjmpW0tTJQ8hG0427xu1Bk4XLuVjdiIoG3TCcJlSsI4zO7BFYLWKyMiIqyMZOzvyMhI0evz5s1DzZo18dxzzwEAZs2ahe7du2P79u0YNmyYW9flOITtg7VFSbsfexz8LxOpeRrsv5iBLrV8bzwTxi8yclypqFNXuSswbmj0Rp/XjbQN6wRxWzR6Q9g+CxZwWWfwfZ2VJIoE8bq0fmhf/oJl6C0TqURusR6FWn3Qyi52faXxq7TB1LrejM9sHGbx8yKUcihYzDMawzxCOJfdmxCNlCzTIZ3W4Js+Ks3wW6zz7DmxOEsKmSXbpsZHZQwUpWUtTJRcOM6yrgCArEIdYtRkPCPCh9IyDgctYUCFChWQlZUFvd7iopWWlobIyEiUKVNG9NkzZ86gdu3a/N9yuRy1a9fGrVu3AlZeIrhkFpoMq/4KWE8JA+yTXmAxcgciiLAwwH5xGGf8YkGhjRy1KUcIM8SFU7ZNFpskPloFACgMYnILYT+h4O6lD6HxzFtE2TbNxjMDh4BlWi5JCPuiQi6Dypy91FfjXJFkzPE8YYDpe0oFZdskiGAiXP9mFVLSAIIIRYJmPKtTpw6USiVOnDjBv3bs2DE0aNBAlCwAAMqXL4///vtP9NqVK1dQpUqVQBSVCAEyC0yTSL6/jGeC0x7aKIhJy7cYz3yxOXOGMONieGfbtNxHOBmFAo2wTYVTZlK2MU4wxygp1Po/E609RMYzamuljgKzAsm3xjM5lIK1GBll3UdYZ0q5RdXlq6zCRTppwgDPQipYsm2S8YwggolIeUYZNwkiJAma8SwqKgq9e/fGjBkz8M8//+Cnn37C2rVr8cILLwAwqdCKi00S9379+mHLli3YuXMnrl27hnnz5uHWrVvo06dPsIpPBJiMACrPAJMBjTCRli/OtulvhNcwuW2G58MQ3gdtPO2jCVPDD3um8VFm5Zk2iMozwSY6jKqQ8BH+UZ7JoVRYglXTGOY+THEsg0l5pjYbz3yl4JYeLnny/DmO4415SoUcavMzD4TKnCBCnRvZRVh/OMXKRdpfMBUoAGST8owgQpKgOlNPmTIFM2bMwODBgxEbG4sxY8aga9euAIC2bdvi/fffR9++fdGjRw8UFBRg5cqVuHPnDurUqYN169a5nSyACF8yC5jxzD8TmJXxzMjxLiulHaHbpkbv/w2UVAWoN3K8u0s4Idx86MkaaxehaspXioxAwJ6pxW0zeMozkQHSSJve0ka+T5Vnpt+KUMqhEGR60xs4QOX1z5cqeEWXef7ytdtmsUR55kmYA+GQq/KDgY8gwpnVh67j2zOpiI9S4skGlfx+PeFeJJuUZwQRkgTVeBYVFYU5c+Zgzpw5Vu9duHBB9PczzzyDZ555JlBFI0IIjuOQUehnt03JhpNiVJnQGzlkCIxnAVGeGa1P05m7Szghctskg4ZdhK5G4bRhkyrPigJ0Mm0LinlWuikIiPIsfPpmqMDqjBkh/e226YmrpVDtq1QIjGcBOCgjiFAn12zAygyQCky4xia3TYIITcJvR0qUOgp1Bn5Br9Eb/RJ3S6oMIuOZiaxCLYRVEZCEAZJnIT1dDxd0YaqoCjSaMDX8sI1xgtl4VhBM45nIbTN86pDwHo7jeOWZL8ZnofFMLpOBCbDDqW+GCnqDWHmm5o1nPkoYYH5WTNHmydpIHJdNbol5FkYHGQThL9jaLVDzu7A/kvGM8JQ7ucVhG/ImHCDjGRHysGQBDH+oz2y5bRLiZAFAYIIISzcW4ZpxU7j5oIQB9hHG7QmnemKLal55FkQjb7gaIAnv0eiN/Hzli4OGYoHxDAAfvoDalfsYOBaI31SXKh/HE2PPOz7SNAZ5ZDwzCI1n5LZJEEJYPwhUzDPhQSvFPCM8Yd+/aei16jDWHU4JdlFKLGQ8I0KezEKxAccfSQOkGwM9WewB2DCeBcRtU6I8KwnGM9p42kUTpgo9PttmdAgoz8h4VmoRHib51m1TAcBi+KG4je7D6kwh94/bJjOeMfWrZ8oz03fkMnNSA8q2SRA87ECvIEDZtCnmGeEtl9IKAABXMguDXJKSCxnPiJAno5CUZ8EivUAj+tsfLrNSpBkXNWHqtimMeRZOWSQDjTDmWTgaz+Kj1ACCrDwjt81SS74giY6vY54BFpdDMsq6D58wQM7cNn2bMKDIrNqNjzKFLxaOpa7i7zISRDjDxsPAKc8o5hnhHWxeoAMQ/0HGMyLkySwIgPJMslCkDaiJuxLlWSCMG1Yxz8J0AqCYZ87RG4yibG/htGFjYwZTnhXpjDAGSbFKyrPSi1ARodEbvY5zIsy2CQjdNsOnb4YKUsMUU54ZOd/00yKJ8syTudJSRlPZmNtmIA7KCCLUYWu3/CDEPCO3TcIT2LygpX2H3yDjWQnh7W/PYfyO0yUyQKCV22ax/5VnwdoEhxrp+RLlWQCMG1LX0HA1nondNsPzHvyN9NmGUz1Js20CwVOfCeuRDP+lC6HyjIP3Rhl2Wh0Z4JhnHMdh7PZTGLH1nxKzjjHYMZ4BvjkokBrPPAmroJMmNaCEAQTBE+iYZ8KDfGGyNIJwFd54Rm3HbyiDXQDCewq0enx/Pg2AyUc+MVod5BL5lowgJAwg9YYJFvMsPlKJnGK9SE3lL6SxdcLVbVMnctuk9mQLK+NZGNUTGyNiI5SQy0xqkkKtATHqwE+rGp1QeUYLptJEviQWj0ZvFBlp3MXKbZMZz/zcN4t0Rvx5NQsAkFOs5w1C4QzriwqJSyRgMp5FqRRe/T5LthIfydw2PY95ZnHbZMaz8BmLCcJf8DHP/LDvsIV075FVqEXFMpEBuTZRMrAoz2gt6C9IeVYCyBJIe0vigkeqPMv1g/JMqtYg9YaJdLPL7D3xpsk7MAkDSqLyjNqTLaQxesIpNhxb5KoUckSrTZtg4en0hdR8nL2TF5CyFAvqkQy1pQvpYZK346VVwgCzMcXfc6KwDfsia2goIHXbVMhlYOYzX6zVWJ0x9avOwLn9nKxinlHCAILg4WOeBWhMkh4g5hQFxmhXkskp0mHXqdt+EV6EIv4wnnEch+/OpeJKBiUhAMh4ViLIFBjPwilmkKsw5VmFuAgAQJ7G95MYJQywDVOeVY6PAhCYOCglJuaZoC+Gk1EokBTrJMqzMOl3HGfZpCoVMkSbFSSFArn88C0n8cqWkwExBAj7paGEuLwRriHN8upJ0HghxRLlmSJAbpvCsUA6LoQrljHCVJcymQwqHwbkZ4GhhSo9dzdMFrdNFvNM5tHvEERJhPWPAj/sO2xhpTwr0tr5JOEqm47fxLs/XMTWE7eCXZSAwOYFX+7XTt3Ow7Q9FzD7h3999pvhDBnPSgBZAmVWSVzwMOVZtUSTAScg2TZpAwqt3sinymbKs0AYZ6XXCNeYDxpKGOAU6bMNF7WD0Liuklsrz27lFqNAa0CRzogcPyhlpQgNdKQ8K11I50Ot3vPnz3GcfbdNP7sDC5VnRV4aAEMF1hcVMou7JnOp9cWcwBQGwriLGjcNj+y5qkh5RhBW8DHPdIaAxEJm619zd6SMmz4gw+xBk55fOgyRbF7w5X4tJasIAPg9YWmHjGclALHyzHpwP3o9G3vP3Q1kkXwKM55VLxsNgLJtBgrmsqlSyFAu1hRHT+PFxsxVpIbMcHXhEfZFbwPhl5QA2lKkxrNwUZ4J26hIeWY2nt3MKebfD4SrgLAeKV5j6SJf4zvlmdCV0Np4Rsozd9EL1KkMS0wx7++RzY0xKgX/nNxN6qOXJgzgjXsl4xkQhKcYOU407gUiaQC7Xllz7OosyrjpNUxNXaAtZW6bPjwASTMnj6N5wQQZz0oAWU7cNt/ecx5T95znG384UaQz8BLUamVNyjO/GM+C4LZZrDPg61N3+FORUIO1l3Ixan4jFQzlWbi6bYpinnmhMvjpQhq6fXwIx29k+6BUoUW4xjyzMp6ZlWds0XIz22I8k7rV+YNwzrZZrDPgRnZRsIsRtkiNs94odYX90ZJt0/R/fysaheUOVtZaXyONJwbAL26bUSoFP0e7+/wtZWRum+bfIQUrUcqRGh8CMZezNRA7sM4hpY/XsEOGQDy/UIAZeX0ZA52JKUpiXHVPIONZCSDTidsmG3z9EWjf3zDDUoRSjvKxpphnJSXb5p5zdzHrh3+x+s9rfr+WJ7DBslxshGBBHfiYZ+66oYQKvop5duhqFjILdfjrWrYPShVaMIUJE2aEi3ur0JCgkssRZTaescXZrQAqz4wCVzsg/JRnU/ecR581RygQrYdINwTeHDawdiSXWWKdMUWS35VnwoQBYXpgIsVg03jmO7dNVmcRKrnAeObeBpGPeSYn5RlBCJH20UAqz8qZ9zvktuk9bJ2ZX0qMZ+x+fRnGicW/pnnBBBnPSgAi5ZnErU4oOw7H2FHMJTUpWoU4czr2PD8YAYOhPGMb7OwQzabDBstyseqAxkGxThgQfhOe3shB2IS82Sgxl89ApUoPJGxMio0w9W133TY3H7+JGXsvBCQWiRD2TOQyQC6XIUaqPMuxKKn8bTyT9slwU55dTCsAAKSQ+swjfKs8s8Q7k5njdAXHbTP8xnxbsHhiCrm126avlWeRHirPDCzmmUIc8ywc14sE4UukxodAuP1ZjGfktukr2LqsJK6hpXAcx9+vL8dwi/EsvNaX/oKMZyWATMHJhHSwF26swjEAbKZZ/VQ2Ro048wY7IDHPArAZZ4EX/R2I2VPYYJkcG8Fn4ArEqQOrD7ZpC0cVgrSevNl4ssmqJJ6aWRnP3Gxfq/68hm/PpOK/9AKfl80RUnesKJVYeSaKeebn5ybtH6E6ntiDKaLDxWU31JC2L2/meUumTQX/WjASBpQc45l9t01vVQE6g5E3lEep5Pwz89xt0zphQEmNtUkQrmBtPPP/uMTWe8kxJuMZBWj3HkvMs5IxrzhCozeCjdo6g+/G8PQCUxifkpiU0BPIeFYCEGbblG4+hVbicDxJzDDfW9loNcqYlWf+dNtkC9tAqDeyC5nxLDQXqMKYZ4E8jWZtlhlUwtFtU7qB9cboyNpHSTw1YxvmOA+MZxzH8WNBINwphPBBts1xgmLUpvIXaQ3gOE7ktunv5yY1NITqeGILvZHjD0MoloZnsPblacwrIdJMm4DAeObvmGeCcb4oDMd8Wxgk8cQA37ltCuPCCWOeuXvYZB3zzPS8OYSfipUgfElQYp6ZDylYmBoynnlPUSmKeSacF4ycb8ZwjuN4MYXeyNGhCsh4ViIQynqlGxChlTgQ8ap8TWaB6d7KRqt4Y4rWwPnciMMGGLYADURV8cqzEN00prGYZ3FqgatJ4FJ1x0WYTtLD0W3TyojtlfKs5MZrsCjPTM/anfZVpDOCfTzQ6kSpsT1KZeofhToDcor1okWav902pWOhkUPA3Vg9JV/ggk+xNDyDjQtJ0SoA3mXbZN8VGc/MY7//Y54J3Dad3APHcfgvvSDk1Yq2s236RsXNDIwKuQwqhdzj0AqsHNJsm0B4rhkJwldYxzzz/wEmrzwjt02fUVyK3DYLJYepvjiUzCnSi+Z/ct0k41nYYzByopMJqaRSuEALR7dNXnkWo0a0WgHm/eBr1009bzwzbeID4bbJAoHqQtTNKp1XngU4YYBRojwLw3YrnbC82eSVbOWZ2G3TnVMtYfyR4gArVaSuxUx5VqA1iFw2ASBfExi3TaHBI1wUI9nFjjNFE85hxtmyZjcfXyQMsKk883vMM0s/caY8O/BfJgasO4Zlv131a5m8hR2MKWwkDPDW/YXVF4t15n22TbHbJmAdQ5cgShPS9W6Bn+dyThCjmsU8yy3Wh818HqqwObFYbwwrZb4nSOdOX+z708wum4xQ3bMGEjKehTk5RTpJYHJJxwlzt01LwgA15DIZv8nO93HSAL2V8iyAMc9C1IpviXkW2IQBzNDEnnWgDSO+wNpt0/NnzOqjJErOpTHPANc36UKjVKBjJEkVJdEsYYDWIHLZBIB8P59Ws3tnSQuE5Qt1corsq6YJ5+gNRr4PJUWbNlvejNHMdTIyGMYzofLMSX9mySVSskI7yYTtmGdmFbeXhqliQbIAAB5n25S6oMtlMr68pDyzJq9Yjw9+uoiTN3OCXRTCz+gkY6lU1eNrhPuOJPNhCAcgp5jUZ94gnE8CoR4MJkWSfYIvxnC2F2TQoQoZz8KeTImk18ptUzD4h+NCiCUMSIoxuaTE+ilpADNQBMp4pjdyfKBsb1z6/EWh1sAba8rFqgOavp4ZmlgcrHB027RSgPoiYUBJVJ7pxDHPANcVGcL6CHQbkW44mfGsQGfATfPGnm2X/a08s2WADJeT6lxy2/QKoSt32Rjmtul5PWol8yAgjHnm3+ejERnPHF9LyysJQntuMNg0npndNr08vWexbZjLuKfZNnU2XUsDN9+HGwcvZ2D7ydv49K+UYBeF8DPStYi/53LhAUWkUsHHeaa4Z55jMHKifXFJPIQWUiQx8PpiDE+XGM8oaQAZz8KerCKpRViqPAtvt81MQcIAAH7JuMlxHB87KTJAxjOh4iIU47awZAHRKgVi1EqoleaT6EAkDDCK42BZx3TieJfSUMU6cYcP3DZL4KQvjXkGuK7Syw+q26bYHUuoPGNum/cmRgHwf3p7ptgRKc/CRMWVI3LbDI8y+5MinQHHb2S7PP8wA3KkUo5olfdu7jazbSoC77bpzCjGDgJDXZUsde8GLIYpb5WWReY6irRSnrnptmmuS5WwjAFMEBRusOQ0uT72fiBCj0DHPBNeT6WQISHKdCASqnHPPv79KmbuvRDSAeSlc4m/XW+DjdR45osxnNw2rSHjWZgjVZ5JG7Vw0x6OCyF2f2XNwZBZEHlfqnCEmwK2sPW38Ux4khSKyrN0lizAHHchGMozi9umeDJYeuAKuq/8C0euZ/m9LJ5iHfPM+4QBGr2xxCkB2JgUpbLEM3TVmCxy2wx4wgDxpjjavIEtFLht1iofCyBwyrNotYJXu+nDZHFDyjMxH/9+FcM3/4N9/6a59Hm2EYiJUCLCBwcctmKeKWSBd9t0FvPMojyz/ly+Ro/3fvwXx1KyfVo+T5Aa2QFApWRum75JGBCpZMYzlmDHw5hnfkhqUBLR8mEUyHhW0rGKeebnA0zhvK2Uy5BoNp6FovKM4zh8djgFu8+kIjUvdA+zpQcsJb3fSudOX4zh5LZpDRnPwhzpiYSjbJvhpjwr1llcB5n/PzOo+PLUT7gpYJsGvZ9PUoSTYSi6WLHBUmo8M3D+30RJY55JN4Pn7+YDAE7fzvNrObxBKmv2xpghrO+SdmrGNnqRKoUlFpCbqhsgdGKeFeosyjOL8SwwMc8ilPKAqYR8BcU8E3Mn17QJuZFd7OSTJpj6Mlat4I0nvjaeBSzbpmDR76w/s7WMrfhev1/OxI5/7mD1oeu+LaAHWGKeWeqTKby8Pb0vlrhtehqX1FYZSXlmH1YnJVEJToixinnm52euEyQYkclCW3mmM3D83iWUFcBSJVZJzFovxB/KM3LbtIaMZ2EOc2tkWLttWha8gVZneAtTnakVMt4lyR9um0JVUKBinomUZyE4EDG3zeTYCADizZS/jbDMeGKJeSa+HjOchvJpl7XbphcJAwRt0d/B5wMN2/xGKOW8istlt03BGOBMqeJrrGKeqSyK2Du5JsNHzfIx/Gv+hDdAKhUBUwn5ihzBIUi4qOX8CVuUutpmmKoxNkJpcdvzYj4R9keGJeaZf9uU0BDmrD87cttkyoIMyYI/GBgcxBPz1lhsMZ7Zd9vkOA7LDl7Bzw6UjDp+LLNVRuqTUtjc7m9DChF8pO3f36olaYKRBLPHTVYIKs+E7pChHHtSun8oKVnr9UYOp27lWnlqSI1nvhjD0wokdoYwWV/6EzKehTnsRIIte6QdRWjoCLeFUEaBJd6ZzLwpjDMH0PSt26alXtjpvb+NZ8KTpFDc6DK3zWSz4o+pggD/tyNpwgCN3iiKqZBnjpN0N4SNZ9KNkXcJAyz1XdKUZxre8CN3e8MmPEEM9OJNJ1nk8gkDtAYYOFO8kvvKRvPl9GdMEKFaiG3SQ1HNaoucIss4Hm7KaH/ADFSuqlrYZi42QuFxzCshNpVnfLZN/z4fUbZNJ/3Zkdsme016sBgM+M2wzFa2TR+5bZqVZ7ae/4W7+fjscAoWHbjioIzmmGd+MPCVRDR61kf1IR3rifAethZhfcPfakOd5HrMbTMnBI1nwnEmlBWqUhVzSVGMbvn7JoZsOoEtJ26JXrc2nnk/RkljTHs7d5UEyHgW5jB1FnNrlKo2dGHstskWv+zeAP9k2+TjksgQsM2nWHkWegswdqrKArkr5DI+bovflWe826YlaLVwcs41P/u7IaAssId0cvFFwgCgJCrPLAHK2YLR1ZhnBaJsm961yWuZhW4Z5FkZpcYzRqUykbyh32Dk/Lq4ZIvDSJWcV8KFokHeFqKEAWFSZn/ivvLM9DlTUhdmPPF8c+DYeBZCbpu88sz6c2zzkFOsD3oyHl6hqhAaz5jbppcJAyTKs0gbz5+tDx2ppGxlBPXUBbQ0wNqekQs/bw7CPZjhgRmx/B/zTKxoT4wOXbdN8Xgduv3AOuZZyTCesdi617OKRK8Xau0LaDzBYOR4IQvL/hpuQhx/QMazMIcNqhXiTO51VsozUcKA8Bo0MiTJAgCB22ax7+7FEr9IzhuIjAGMeRaK7kpsUcgW5oAliLC/B072PJihVFgeg5HjXZW8VZ7dyS3Gjewi5x/0AKnrlHcJAwTGsxKmPCvmg17L+dhKnrhtaryIeXYjuwjPfHoUE78+6/J3pDHPhP0EACrHRyJaZQng70/XTY3QbTNAhg5fkRPi7uuBRuem8szitqkQGE98HfMsUAkD3HDbFCjPpOof4WYp2IG2WexUWy6R3rZ3i/LMvtsmC3HgaO2nk7igm8pICQPsIdyMlhQXMMI27BCUxR4LVMwzZmDnY56FoPIsfNw2xWXzd8bUQMH2YXmS+N/SAyVvx/CsIh0MHCCXWewMdNBJxrOwh6mz+EZtZTyzNHJNmGXIyGRumwLlGTOe+dRtUxDzQxmgmEGhrjzj1SxK4YI6MHFQWBuOFMTBYhsC4XPPKtJ5vFE0GDkM3vg3nv/8uF9UQVYxz7xKGCBYrJeQiZ8hjLHkbiBtoSHRm5hnVzMLwcH6BM8R0tgkCrlMZHCoHB8JmUyGGD47sP8Wl8UCgwcrT7i4bQoTv2jDbH7yBzoHyrOrGYX44KeLfEw9QOi2aYl55s1Jc7FACcoIlJpROA676rYJWLulCNVA0mzkgYYp30TZNhW+UXCzsZNPGKCwZTzTOb0WnzlYYa08C2V3rGAhPBgrKSoWwjZsrcsUYP6PeSZWtCeEcLZN4SFFKI8T0rVhSemzbEyXemEV+jhhAHPZLBut5veD5LZJxrOwx1p5JnHbDOOYZ7xLqkB55k+3TaXANbG0xzwrlpxqA5aTbX+nKeZPwhVyPp4LM+ZJs6ym5XumPssu0iGzUIcCrcGnbYmhlZwgemMgLcnKM17popJbYgG5qjzTCt02Pa8X1qaksSIcYStDXYzAdfOe+EgAQKxaaVVWX8M20Sa3zTBTnhWHtgI30DDDsa0F/pYTt7D95G1sO3mbf41XnqktxjNvXMk0Ogdum35ePwhPzJ0Zw4VrGelJu7AfBzvumS2XSJWPDqGkbpsRKvvKM0dZsqUHAYDv1HElEZHyrIRsxAnbsD7KjFhFOqNf9wZ6ft0odtsMSeOZUHkW0m6bkphnJWQNzcQw0oM26f16O8+kmcPjlItV+2zuKgmQ8SyMKdYZ+MnbvvIsfN022cK3bLRAeRZpWij61nhmOR0OmPFMMBkajFzIBZ4t5jfkFoMAGzi9yebmCsKgqZFmBQTbEOZKnvtdD41nwk2VP+K6MKN1jNl44lXMM9FJd8lSngkzRarcdBUSGhK9WbyxjI8FbgT210uMo4DYdbNyQhQAi7Hfnwu2Yt7gIXTbDP3FjVZvFBlJaEFmMRzbUp6xDVSKQCHJxzyLUPBqMe/cNu1n2/T3nCgst8HIOTTWiVVq4s8Vi4xnQVaeOTCeeWvgtnbbtH7+wsMme+s/veCwisGr2EJQFR9sdCV4PibEMDU0M54B7h2yuQsff1kuThiQVagLvT2Czv4YHEpYK89Cu8+6+pzZeC7dC0vv19uEAUygUC42gp8XwuVw1p+Q8SyMYUH8VAoZf0IhNQQINyThFvw1YG6btpRnfp6opNlzQm0wKhLEomIEKogwqwuVXG4VxyWvWFxvd/M8UxZkFlh+xx+Sc9bvWCB5T5+vkeMgnPtKrPJM6YHyTOMb5RnriwYj5/K1pe4VgDhpQGWmPGNum35csFkMkOHltpkr6cuh6L4eaNjG3JaihS2SUwRxGlm7ihUlDAjXmGficjtSnzlSngnvP3SMZ9bxxLydR3nlmdJ+tk1hH7N3PWnmYABQkXuOXYT1W1JULIRt2HgcE6Hk+4c/1Yb8wbHEbVNv5EJO5Sgcr0NZmMHKxoa3/BCrRyEavRFPf3oUk1yIv8vHPJOMQYWSkDvezjNC5ZnSR3NXSYCMZ2FMhtkinBilsiuzF1qdQ/l0wBYOEwZofJcmXHjyygZYf24+OY6zCgAaahtHYQY/RqBjnqkUMqdum54mDcjwt/KMLbqY8czD5yv9XqifmrkDx3ES45m7yjOB8cwL5ZmwTUnjRdjDljtWtMqW8cz3xn4pQrfNcEoYkC3py+QiZpmvC7TW8xsLDHwzu5h/r0CQMMCW8cRdNAJDLCMQrsBGzjojrSODuNaB8kyoDMkKstumVEkCWA6hvJ3zLXO0NNumpT5yRMoz2+1CL9mwA0BEgFTm4Yhw/ePqfEGEJ6z9Ryjk/FrOn2swYfIywNS3Wb8OtYybwkOLUN5bsvkg0ezBFMoG75s5RbieVYRfL6U73YOyOdCe22a82fDqtdumWcSSHKMW7AFDf33pb8h4FsZk5FvcGnnVhqTDhXfMM9P9JQncNtlmVGewXmx7ilB5FoiNQqHOYLVwDjU3K9vZNv2vPOM4ThTzTOqKYmU889htU6A880O/YJMLM6h4mjBA2g79aYQJNML+G6mSQ+VGYHKO40QniN64UgjVGa7+jnSRC1iUZ/GRSn6cYgtuvyYMELhtkvIsvGGGDCNnrbxiyrNCnYEfv5jyLEat9MlJs8WYHdiEAcIyM09oR8ozjUj1IHXb9Fx5Vqxz3XXbFWy5bbJ/e5NEBhDO0VLlmWWsEWZis7fhkWYOBnyX1KAkIqyTkqYEJ8QID3LZXO7PjJuWzLeWvhiqcc+EBrPQjnlmKluy2YMplA+gWTxpA+c8wypzqdfojaI5kLXP+EjTGtTbMTxdFPMsfMKC+BsynoUxLAtGYrQKaqXtxU64um0ajBy/MBHGG4hRKyzyWx8ZEoQuWIGIecZOkISuMaG2cbRk2xQmDDC3MT8aYQ0cwGpCJZfxG0I2UbMNJFtapHqqPCsIjPKMGVQ8fb5SNU6oSfe9Qbj4ilAq+M2bKwokjV4cuNcbQ7pQneHqwlhvY5HLnjVLFgAESnkmdNuUi8oXSIp1Bit3dEfkFInrJNwOd/yBsA6kbUb49w2z62a+TeWZ52OETbfNABwoCTdf7MRc6o4pRKSol3xOnG3TdeVZdqEO3VcewpRvzrn8HWcYbBimLIdQ3sY8EyvPbMUpcynmmQ3XUj5zK/VJK0RumyG8ESe8h/VRtUKOmADEL2V7EWEsVbauCDWVo/gAI7TKJoSNk0kxLGNq6JZVeJDPxDH2EBvxLeNQka+VZ2Y7Q3JshCVhQBjZEvwFGc/CGGYAKBstdNsUL8jECQPCp8ELXTaEroMymUzguumbQVAU80zmf+MZ22AmRKlCNjseH0dJUPeByLQiDBKtcpBts3KCyUBx18kEYw/hpioQMc88dUmTtouCEqg8U5gVn+5IwqVxK7xRjOR6YjyzFfPMvImtHB/Fv8Ybz/y4YCsWBHlnNo9gjCfDNp/Ek6sPu2woZOMgr86kjbpo/hYu8jmOEwUGvpFdbP4MSxig5PuPgfM8MyZrS1GCcZ8Zfgx+fD7suiqFjB8zHalAhZs1x26brhtzL2cWIF9jwKlbuS5/xxm2jOx8PDGvs22K1eG2jKc5LsQ8Y23FVrZN2iRZI3LbDOGNOOE9rI+qlXJ+nvKnwdSW8oz1b0eHCcEgXNw2WdkCrTwzerAeFY636QVOjGeCcShPZDwzvR4faTsOuruwcpQTuG1KPdxKI2Q8C2P4mGfRan6wlRo2hBvRcDKesQFABvEpOGDZkPoq46Yw5lkgEgYwOW5ilMrtOE+BQBh/JkqkPPP/glq4eVQpZFZum8wNpUZyDADPY56JEgb4w23TXF624PLUmCFtF6Ec7NRdpPGV3OkLzEDDxyjkPK9jofugq6e7ttyxWEyNamUtxjOL26YfEwYIsu4pmAElwIsbjuPw7918FGgNLrtSM6Nlcqyp3kJNfesvrmcVYfPxm1bjqJHjRG1Y2GY0eqOofm5kF8HIcYKYZ0rRPOnpZoYZA6LUQrfNwCnPIpUKqwzLthDFPJMqzzzMtsnK4Mt1kjCTN0PlK7dNndjQKY15JzW42pvn+AQ9QnWcj+KylUS0IuVZyZmPCWtYnzEpz5jxzP/ZNlWCcBBMWerIjT0YiBMGhFbZhLBxPSnGEvPM35lL7+Zp8NiKQ1i4/z+3vifcv6c5WUcJ61zonm9RnimtftNd9AYjP4cK3TZDab8aLMh4FsZYYp6pBIsdcaPWhckAJ0UYsF4mk4nei/O18cxWtk0/bhSyRcqz0Ev9K3Shsa08819ZhRsKpQ23TXaSzoxnGQVaj1QW/k4YwMc8I+WZXVgfZ5s+Fj/MFZdDVg+JgniInsY9EyrPilxcGAvj8jGebXoPRj9yHwY0qcy/Fni3zeAoWYt0Rj4rrKvzDOvLbFFbWhZkyw5ewbxf/sNvVzJFrztKDiKd61Kyi1CoNfAu7rFqhch45ulcz2dwVAU25hnfhlVy3hhkT2mhN4ozEEuNbOJsm1qXN0rsd3yporBlZLfnJeAuRZLQCuz/OgMHg5FDscTgajdhgM2MoJQwwB5akTq05MzHhDXCmGfRKrPbZgCybYqUZ+Zx3Zu4rv5ApDwLsbIJYapmFjubg/8NkedS85BdpMOvlzLc+p5byjOh8cy8PtAZjPx4bnHb9HyeYWVQymWIj1IJ3DZDZ78aLMh4Fsawhp0YrbJr2BDFPDMY/W5x9xXFEpcEIbHmQIh5xb43nvEBt/1YTcyVJCHaojwLRowiewhdZtWCDZk6gMozpVwGmUxm5YrCJolqZaOhkMvAwfkkYwuhIiEQ2TY93ShZb6hDd5HiLlbKMzcUGSzWU2KUig8w7knQWoORE40j3ijPkmMjMLjFvUgQZAeODcBptdhtMzgBXYWbSI2Lz4HFmkuOKV3KM2Y0lMaHk54QC4ORS41nN3OKeYOsQm4aJ4XjpSenzXojx68fxMazACjPWMZYpZxXWtjrz9LxWmoUEm4ydQbO5b7HNoAave/WSQYbhimVD+ZRjuMEaySz8kxw0KU1GK3bl53r2XIV4xNQkfHMCmHfCuXMfYT3iGOe+T9hgC1DdpTKuRt7MBAlDAhhYQYb1xMEa0V/G72Zce5uvsatuUQ4trjjtsnWAsI24ouEAemCTJtymQxqShjAQ8azMEbotqm2s9gRbkiMXHhkYQOsg+EK8b3yzHLaExjlmVk1I4p5FjqDkSV7nxxygeovIgAxz3QCmTwAq40UUwnFRylR3uzu5W7SACPHIVsY88wv2TaZ8czUVvVGzqMNmdSQlK/Rh40B3BnSzH4qNxQZLMtgbITC0kY8WCTka/QQXs31bJvWJ8S2iFUHUHmmCl62TaGhx2XlmXlzz4xnpSU4OVvMShe1DpVnkoOilKwi3igUq1bw6mz+sMEDQ7JQPRAtNJ4F4IBH6Hoc6URpIa03YbkNAgMgI8PFwxVHGTw9hW2GFSLlGTsk8Lw+NXojP25JEwYApucvzUxtX3lmHssEbpssOVA4eSsEClHCgBAzaBC+hc1JaqWcPwj1p+HFVuZbS9zf0OqLwnE3lMeJIsHcEoikD6Zrmn5fZ+DcypIqMp45ieessaE8Y/eqkMv4tac366o0QaZNwOJpUVrWao4g41kYI3LbZKnFJY1aahgI5RMCIcKTaClxEb6NI2SJeRaYhAHZRabnJkwYEEqqC1uuO4Agfb1fjWfi+CsRErdNtoksE6FE+dgIAJYB3lVyinQiZaF/EgaI3TYBz9oUW0wxg7GBC+2FijtIM/t5EvMsNkIpMLC6vyDKkWww3c62qXBiPIvwr6uH3sjxfSYiiG6bwrHY1TmG1T1bmIWS67o/YWODdXxS+8oz9u+qiaZ4ejnFetwxHxqwNgYI3O08GCPYuK+QieNfBeKAR6iejHJiDHe0phHeN2tXriYN8EcMH1sKVZXce1WXcCPN6kshUM5rDEarw0XnbpukPHMGx3HimGclKIwCYY1WcJhrMZ75UXnG3ERtJAwINeWZcDwJB7fNKFVgkj4A4md1N8/1/YlwbElzcOhjMIrjo7J9EQs7Eq1SQGU+APFGecb2VsnmvZY7Sb1KOmQ8C1M4jkNGgVl5JvBF1hnEChed3vECPVSRZpISwicM8LnbpjygyrOEaJUlzlMIbRz5TJsSw6U0ILE/4GM+MOWZHbfNMpEqlI8zDeiuBihnZBS65s7iDazfCY1nnigNmGEkLlLJB8cvKUkDeAO5ihnP3FCemY0JMWqFVVw8dxAmCwDcybZpveG0RawdQ//nR1Iw56eLXqsIhZn1IpWW8SvgxjOh26aLaetzJTHPtD50lwtl2HgjbedSlamtmGfl4yJQ1uwWfCE1H4DFNRwQHja4P0YIkwUI44wGwiArdOFm44HryjPL38LvVDTPD5kunvz7Q0nBZ7IUGCN9sakpMj9ftUImUrUJ52jpwYC9tZ8wYZL0dyjbphi9kRMplUtSGAXCGlHMM7X/Y57ZVp55rqz3J8JxN5QPdMXKM/N6zM/9Vlg3qW7sT4RGqXQH35OO5Xnm9XCRwFDoC0+hdLONoZx5jWYJMxS6zztQkPEsTMnXGPjFt9BtExAvyq1Ot0N4kBMiTBggJdwTBvAxz0TKM/eeS0pWkd8mLHt1745xw1OYgYmdvAndNvUGI79wiYu0KM/cdduUuvH4121TYDzz4Do6wUlkTABcAAOJlfLMjb4gVp55HlDXSnnmdswzx1OorYQBeiOHZb9dxbaTt3Ezp9id4lohHAOEyrPwcNsUxzzjED5hBbyBjTfSuVknCcIrrNNcgeL23gST+uxcah4AsfLMm5hn9hTHgUgYIHTbjHKiJJWO10JjrVCxzoyymS66bfojhg+bKm0nDPBeeSYNayGMEZorMRra65c6B8ozDSkMREjrMNSMZ1czCjHuq9M4fTs32EUpEbD9ktBt058xz3jPC1HMsxBNGCAad52PZdezioKiZBVmJY4JgAEUkCrP3DCeCeoxo1AHo53DROk4JI15FqVS+CTBm0V5xoxnpDxjkPEsTMk0x2yKMWfZErpZCBfOUkNHqJ1e2MNRwoA4H2ewExnPmNumHxUQzG1TqBh0Z2Ny4W4++q49ghnfXfBL+ezVfSBOo/WCkz7hNTV6sRtKXIQSFcqYlWduyKIBS99h+CdhgOl5Cjc3nhgdhanL7bkNSANDhwvFvPFMEvPMhb7ATg5jI5R8ljlPYoJIlWeuxzwTuxfbwxJ3wuLuczdPwxuJvD0AEMYnlMlkwVOeaYTKM+fPgeM4PnA+W5gB3sWBChfYBkI67jhSnrH6jYtQokpCJADTPADYNp555rZpe9xXBCLmmcDoxcYDe2sVK+WZyH3Icg+JZoWey26bIuWZbzZXbD5T2HDbNHgRg9aSaVO8hI8UPH9pzDN785x0zgUs8U3JbVOMtD4KQyzb5nfnUvH7lUx8ffpOsItSImBGArHbZmBjnjk7TAgW7sSIPJaSjafWHsG8n//zd7Gs4A8alArLM/TzAbTIeOaG8kx4MGQw2o+XJh3L+ZhnWsv854sEb+mSmGdqN0KrlHTIeBamsAUhc+EQZkXUlwTlmaOYZ5E+Vp4JXCsCsfnk3TY9jHl2LbMQAHAxLd/3hYP9ulcFJGGA2IUkUuCGxDYDMWoFFHIZKpgHdHfdNjMLXDuR9wZhrAx3YnlJ0QtiwNlSMX17JhWdl/+JXadue1vkgFMs2QC6IwnnlWdqBX8y68mGN7fI05hn5jHDidum0G2XuTbezrWozbx1PZdmLA2ESsgW7hrPivVGvq8z5RkQPvOTN/AJA6xintlXnuUJlJZVzMqz27mmcU+obo30wnhWKIiXIiQg2TYFRmBnSgtHCQOEqunEaLPyrDD4CQPE2TYtY4anmxB7KkFmeNTojch1O+aZdWbtUHbHCgbWmV2NIaWWZSEp/KmOKk0IE1gx1ZJ/lWdsXWHpi5F8zLPQ6ovCw0pnhr3LGaY9y6X0Ar+WSQrHcaLwIIFSngkPdNxRnknnA3tJA6zdNqXKM9+4bWYUsrjqYuUZGc/IeBa2ZJonSbZAlAtUB8LO4iyte6hSZMctARDEPPNRxpRAum3qBYF8Tcozdj3XnwsbILP8pDjiNzKSulcHwnhmtLgpAoIYPjpLvbEUzHzMMzfdNgOhPOPl/goZrzTwZPMpzOpoS3l2/EY2AODUrTxvihsUrBMGuC4Jt50wwBPlmel3WL93dYHqaswzhVzGGyOYMeSWwFXT29gbwkDrwvIE2ngmbJOuzDFMLamUyxAXoQSrxdKgPGPjp/TARGo0thXzLC5SwbttMkQJA7xSnlkW3kICkTBAmDHWWX+2dtu0dreMVCqQZD5YzPRIeeYjt00b44S9EBvu4EwdXqw3Wqlq7cY8s1lGUhjYwqJEstRVKBmqssl45lO0AlVmdCASBtiKeeYk+3CwELptOhsvmdLLncyTvkBn4MCWFFGCmGf+7h/CuSTVjYRm0nq0lzTAntsmCzsSpVZA5QPlWYHAwwMgt00hZDwLUzILLZk2GSpbxjMnGb1CFXsnq4A/3Tb9nzAg27xZl8GkoPNEeVZoXjjnFuv9sri1f6rt//T1lmybZuWZynKSzuJTxUWa2jyfbbNA69bzYqeziVGm3/FnzDOVSHnmecIApUJuU3nG4r35y5DqT7zKtily2/Qm5pmp3iqYDbGuuuFYFrnOp1Bp0gCh8izfS+WZNPYRr5wN8OJGrDxz/hxYX46PUkEmk/FGn9KwWbevPJMuiAXKMzb2Rah4t00Ga18AnLo8OqJIsPAWEhDlmSjbpucJAyz9waI8y3JReWbL/dNbbBmmhP+Wuuq6ij1Dp9BVR6jUBhwoz2y4bQZKeZaerwkp5ZYzWNuLUSt5A5q/M/e5AzMUF4XJIXkoY+TEmawDkW1TGOOWEapum8IxUi/J/iiF1VmgQ4wI55BIZWBcb03X9Ux5Jp3bMlxVnpnH+mLB3s0XyjNm9GT1RocqFsh4FqZk8cozi/HMsgERZNtksZfCTIZv8VN3kDDA59k2/a88YyeD8VEqU2p5D2KeFQkmb1fjubiDvWybgZDsShfyQrdNfgNpVp4lxaihkJmelasbJMASQLpSvGkT6s+YZ2qFnH/GHiUMcKI8u2N23XLn/kMFi/HMHPPMDYVeAa88U/AKSc+ybZp+h2XmK/Sx8gwAYiKYq4DpWrdyLYspb13PNXaUZwFPGCBok648B7aILmPuy54cIoQjeiPHB5G3inkmuXd7yrMqUuWZ2kbCAC/cNq0TBnhnkL2aUYglBy7zc58thEbgSGcxzyTjaLGthAEqBX+wKM2u7KwMgG9innGcZUMpjHkmk8n4+c3TuYc3NtpNGGAxnrFDJltrP47jbCY1CERyoItp+eix8i8M2XTCZ2s5Z1zLLOTDXngCO2hTK+VeZ1+8mJaPFb9f9akKJsscT7eIlGdeI2z7KoXcojzzY7wsW+sKZiAPtXjV0ozOjsZMdriWW6wPqCqe1ZnSvNeKDULCgNQ8jctZxKXjbVqBbcObvZhnwjmcn2O82K8xJRvbewRiXggXyHgWppSNMS0Ma1eI5V+zFZOK/ZsZHMLGeKa3vZAHLCfteRq9y4OSIyyp2v2fMIDJlhOipJtG15+LMCOgX4xndrJtBiJhgDTmma3NQBmzMUIhl/EZ1dyRRrPT2Upl7G8qvEUrWGSrvFBuOIp5xnFcWCvPpO1M6Y7yjI95pkQU79rrQcwzZjwztwVXNx38mOGC8SyWz5Jq+u3bQrdNHyUMYAYHVof+dLGzRYGbMc+Y8izBPC8FwiU8FNA5UIXrJAcHQuWZMGFAfJSKP0ACwLuiAP5JGMDi73iaDXXD0RtYf+QGvjt/1+5nhHE2+c2ivWybDkJRCAPpl+WVZy4az9zMHucM4f5COk6ovdyE2HtWomyb5j6WZI4NaqtvCeckYZwlb7K2usqVjEJwAM7eycOrX53yuxpEZzDipS9OYMimEy7F1bSFlj/w8V6JtPL3a1h76Dp++jfNo+/bgrV1V7NGE/YRjtVqgeGlWO+/OHd6iecFYOnjoeS2yXGclTrXkVqX9REOQF5x4NaqRZI1ZozEC8BfSEMASJO32IMZ55lowF7MMzbnSb0amOI0SqXwer+mFcSltbhtem+QKymQ8SxM6duwEg5O7IC+DSvxr0kllRzH8f9mjT9cAjLbM+AAFkOg3sj5xPAhjCvlb+UGM3Iwl0FPsm0KN/iZRb5XHNlbmAfC310a80wY/yZPY6o79vwBi7udO9Jo5vJcMc6kPPOH26Yl0KzMq4QBLAaUSi5YrJs31TnFen6T5w8jqr+xF/PMlQ0lMyyIYp55MBYwt82KZUxtwdVNh3DMcIZ0gSOMeea98szipgaAN/6HesIAFo8pnh8HS4c7gHD+lbZz9jebG2wqz8zzuNB105byzBPlFNtoWCUMELjzedKuWNkduSgLEwZEOIl5ZnGds/6cMBYYU57laVwLbyBWnvnAeCY0TEmy8loyC3uoPLPjtinOtmnqY+XMB0y21n7CNigsIz/X640+OaC0hfDap27nYdxXp/1qIMgt1iNPo0dusd4qmYKrCBMBeesCxuIZpea6F7PVbtn0Rt5IEWoufuGI0EAgjHkG+C9mli3lWSgmDNAaOEhHBakSTYjQwJxdFBiVKQBoJHuZQLjeAtbPytWkZmyeYl4x6XZinrG2mRTNDkZMe2HhvMC78Bs4j8Zw4bjG6k9NCQN4yHgWpshkMtxbNhoymY0Fj7lhG4yWYIlsgR0uyjNHCQOiVQqwucUXGTcNIrdN8Wu+hinP2KaRV565cT3hBl+aOdIXaOxk2/SFD70zpDHPIgRum+z0Jl5gPHM3aYCR46yUZ742KOsF/U4lcNv0RnmmFCrPzJNaquCeC7SGsDGMM6TGM3fiKbA6iIlQWFx7vVGemduRq5s3W4F97WF5bgboDUbRQsrnCQMU/jX+20OoknItYYBZRRopDkTrL3eAqxmFuJ5V5Jffdgfh2Ck12rP3WKyuIp2Rb2fMrS2WN55ZXDeFCQO8UZ4V8gdWtt02Ac8UjayNOjJuCxMGOI15Zq4n1nZsKcYiVXLERSp5d0lXkgb4WnkmrCuFTGo8M491ek+VZ/biklortcuZlWe27klYRmGcJTbXc/Bfn2TP8b6y0YiNUODEzVy8tuO0x6owZwgNHgUeJpviEwEJlGeeGlLYWtCea5a7CNXnlDDAe4RJn1hcTpWf49xJ1cdAaMY8E5aFHQ46mnOEh2uBTBogVCIDCFi2TencdTfPvYzPlZ0Yz9jnEqJUor2w0G3T28Q0BVqLIY7No+S2aSGoxjONRoM333wTzZs3R9u2bbF27Vq7n71w4QKeffZZNGzYEL169cKhQ4cCWNLwgLcKmxdkQoUQP8CFicW42I4BBzAZDhPMxqcMO4OLO9hMGOAvt01JrDo2SbqzYBQOzNLMkb5AGoScoQ6g26Y05plwMyB0WWLxXFw92ckt0vOGhYp+Mp6J5P5KuUeuuQyb2TbNC/87khPrcHPdLNaL25nSxYlZJCdXW5RnngRJZrG3WFso0BpcOqWzuG26lzAgNV8DoV3LZwkDzG6bQVOead112zQfIpiTf/jzRLNYZ8CQTScweOPxgMVWsofQeKaT1BNrU8ylHzAlsOA4jt98MIPRvQLlWYxAEeGN8YxtiKLVtrNtCsvoDqwsjtRwwvneWcwz9ntlzG1HqBizbJYUkMtkvIrPlZiQIuWZDzaqepGqy3b8UE8Poook/Z7B4kcWaA385qdcrP15TjhOCOOyCVU2/jYUPJAcjSVPNUC0SoFjKTk4kpLtl+sJDUr5Ht4Te14RCpkllqWHhjg296S5EXLCEcI2HkoufuGK1oYLpb+NL8K9CEOYEMlfKlB3YWOwQi7j68QVt00gsMYzYQxMwOK26c+4dYCl/7FD2VQX9ydaifHM3tgg9DjgD2eL9aJDFaHxzJN5hj2zGIGyvbR4CLhCUI1nc+fOxenTp7Fu3TpMnz4dS5cuxd69e60+l5eXhyFDhqBGjRrYvXs3unTpgtGjRyMjIyMIpQ5dpP7Iwg4TZ8dts0CrF7kRhQr2XAcZ7OTdF2oCUcwzfycMkLhtepLJTLgw8oe7XpEdBYI6AP7uUnc4tjnQGTi+7srYUJ6luqg8yzAvMMtEKvlJx9cGZWEfM2Xb9Py0RhgDjo/XYEN5BoRf0gCpwlHFqzAdPw/hxidabVGeubvhNXIcr1xlLrwGI+fSc3LLbVNtiVV3O0f8zHzlthnBx40z/T/QyjPhBtIVYzSLecYnDPDjoux2rgZ5Gj3yNQb8cMF+3K1AoBUojexl24xWK3kjWL7GgEKdgY+fxebxyv5QntlJGKAQKc88N545UnMJD2ycKS0cKs8E2TYBuJU0QFg+n7htCja6UoGqt3OpvbAW7IBLqFhgcUFtxjwzWBIaCL0YFHIZ776b76FxyBlC40T9SmXQqHIZAL45ELVFgc4y1npq8GLtQiVw2/TEEKczWFws7cU1chfh4ZnW4Dj7IeEcoYsuI9pLtaEz2PyntKE8M3L+DZniDsKkYq7MOcFSnkkPFwOlPGPXrVbWNE+76hnDnv89ZuNZRoHWpsHUooq0GM/yNHrLvlmtEKkXPTOeiTNtAqQ8ExI041lhYSG2bt2Kt956C/Xq1UOXLl0wdOhQbNy40eqzO3bsQHR0NGbMmIFq1aph7NixqFatGk6fPh2Ekocu0tN79n+FzJJ+XjrAvfbVafRdc9hl40OgKLbjlsCobh6UrmX6wHgm2AjzCQP8HPMsXhrzzI3BSBTzzA2DCcdx+Pj3q9h9+o7Dz9nLthmI9PVSt03h5oAtMuMiLRlmy5tdUu66uABl9VU2WsX3F1/fD5uo5DJTm1J54JrL0AtiwPGZgswL/9Q8sdE73JRnnsY8Y5u5GLUCCrnMstl28zkWaAy8CowpzwDX4p6547ZpOe004Fau6Zkxo5vXCQMkBkhPjPG+QKw8c15/OZJx0JIwwPflFvaT3adTff777iBSnkljnvHxDS0q03yNnlfLKeUyvq/cKzKeCZVnzl1o7GHvwEom8+5QiTeeOehXxYKxINJJdjn2e/GCJEhsg6GRKA0sSQNcUZ752G1TkFREZuW26f68L0QYGFoIax9pZqVDbITFDdZWm9A5OASIjbBvHNpzNhVb/r7pUdn5a0uME8wY6mpwbXcRuW16qjwTuW0qrX7XVXIEc3Waj4yF0oPUUHLzC0eEz5rhbZw7ZzjKtgmEzjMtFhywRwpCq9gjWMqzIr34kCEQMc84juMFCFUTowG4bjzTGJhXjMl4pjdyfIgLIbwCVinnD9RMxjOLq6VMJrMc0ngwn7F9hlCFXFoSO7lC0Ixn58+fh16vR5MmTfjXmjVrhpMnT8IoUR4cPnwYnTp1gkJheYjbt29Hu3btAlbecEClFG9AWANXKeR8DAupyuZKZhEMHJASAvFghEhPkKVUMw9K17I8TzvOEKaTD1jCgGhpzDPXB6NCgTzalVgujGuZRVhz6Dpmfv8vvjp5y+7n7J1qB+LUQRrzQbhwYa6ZZbxIGMBixCXFqP3mhirsd6b/u++ayxAaE50rz8LdeOZaPTGDE1sIRTrJzmcP5jpoyvBnyU7kisuLrUWuPXjlmVbPZ9q8L8k0fnlrPOPl+8xtMwjGM43AjRZwzfDAxy+M8tx93VWE8UbO3MnD5YwCn1/DVYRjjVW2TaZqUVpOkwu0Bt5YHBeh5I0wooQBAuWZNwcC9hIGAN4ZZS1um/bLJFShRgkMgLbmYd54Zm47Rs4yTkpj3LCs5K6Mjd4oz65nFeF2rvgwQ7iukOKt26a9hAEW4xlTWKscKkOE2ZylxKhtuyUaOQ7v/vAvPvz5Pz4MhSewvsCuzdxwA2E881RNJ9y0RnuxERcGTc8q1PpkvJauBSnumXcIkz4xvI1z5/ya1q6iSoUl9EeouOOKlWfm8dqh22ZwlWfWCQP857ap0Rv5ZArVEs3KMzfdNmNUCj40ka2YiBqBYTfOvC/IE7htsjlcrfT8UJJ324wgt01bKJ1/xD+kpaUhMTERarWafy05ORkajQbZ2dkoW7Ys/3pKSgoaNmyIqVOn4ueff0blypUxadIkNGvWzO3rypzvdcICdh/C+2GDvN5ohExmGYjVAmmtTm8UfYcNIvlafUjVjdB321a5qiWZlWdZRV6Xmy1cVApxzDN/1EeOwG1TJhNn23T1eiK3zSKdy98Tui3M2XcJ5eMi8MgDSVafYxNjtKTuI5WWBb8v6sZWGxY+C5nMFMMpQimHRm/kF4fxkUr+O8lm5Vl6gdalMrHspGWj1T6/H/4eWL8z34Mls5r7bcogUDixE6ZCc1+9YzaeqRUyaA2cW20hFBAubGQy8UTv6D7YmBUbYWoHwmxU7tw/c5mMjzL9TrRKAY3eiCKdwenv6AXutIDjeSU2UuC2ad5g1yofi4tpBcjXOr+WI4QB0k1tzWL8D1RbkC5ENXrnz8ES88xU92ov+ogzpAvXb86k4tV29/v2Ii4iPCTRSuqJvadWyCSLfFNbixOMe+Vi1ejbqBLkEGcfjhSojFytR/Y5priMUlvPuUq5DBp4Ni8yQ4+jMgnHgihBzDWtwYhohdiYp5O4bQKAxmBAhErO9wc2pjDlWWah47FRbxAb6jR61/vlndxiPLf+GMpEKvHt8Ja8gZO5bZqUZ+Lv8MlRjJ7NPfbWR5FWxjOLC7Ctec5SRrnVe0x5ViBZGxZqDPzaMl+rR2KMCp7AlJZqpenaQuWZO3Viax1hC6GiWHpPrsK78inlduvHFdj4B5iMv9lFWj42nadIjRLFbrRhwho+87vC0jeEbn++rFv2WwajxZgt/P0olQJ5Gr1b47o/0QgUXbyy1c46Wnq45m7/9oZiQTllMstBk87AQWcwig7nfYVQoFI9iblturY/4Y3zKjnKxaqRXaRDRoEWNcvb+ZxSzs//+VqB8sw8h5vWVQboPNjjFJr3i7GC9QCrLyNnOkQRHgy5Og6HMu6UPWjGs6KiIpHhDAD/t1YrljEXFhbik08+wQsvvIBVq1bh22+/xcsvv4zvvvsOlSpVcuu6SUlx3hU8xBDeT0yUqf7UUWokJ8chVcs6ogKJZhmoTKVAcrLpOxq9ZRHEqZT866GA1jyJVCofZ7NcTThTK7+eVYSkpFgrtwh3kJtPThLKRCGpbCwAwAiZX+qDxfq5754EJCfHIc68YFKqXa9/4Ql5dpHe5e9F5lr6lZED3vzmPDYNexiN700QfU5nnufKJ8WKfpuLsMRO8bbOhQjbsNI8uZWJieCvHaVWiE7Nq1VKQLJZuRMRa2rXGr0RMWWiefdkexSZ203lpBhULB/H348vn/VdrakCI9WmvhZjPkGKNPdLd1CaF2tlYiNQpWI8AKBAaypvullFV/eeeJxIyYbGT23WX+jMG7fyyaZ2lmXe2xg4zuF9yO/kAwASY01tpEKWyTii5+De/WeaDFmJ5rYWG6VEVpEOqugIp7/DNp3lkkzjhaN55Z5kk9JJYwTSCk39v3H1svjmTCryNXqULRsLuQsKNpuYjU5l46OQnByHhDLZAAC5Uh6wtpDL5Yv+duU55JmVH9XviUdychyimfumB33EGTlmw0y9e8rgzK1c7D2fhum9G1gFcQ8EkZkWdZK0nlQRpjooExOBxFgdkJoPeYQKMvMYwNo7Y8GzTa1+PzkxFwDAyd0fC5gxo1JyrNV31Uo5CrQGxJWJcvt32VxucDA+Cef7yuVjIZMBHAdExUUhOU5sVJCZ5+vkhGgo5TLojRyi46KRHB8Jo8z0TMslRiM5OQ73ljP1z0KD4zElt1iihlAoXL7PTw7fQLHeiOJ8LcokxvBKjGzzlKW20RejzSqrSBfGGlvoYRovyifFiL6flGCaF5khJTkuEhXM7+uN1v2SrRFtlTExLhK4nQeoVaL3ijItan91jGflBwCFytSu4+MikZwch0pJMQAAjbvjuBlna3uZKs3yh4frXdZH42MiUD7RVF69zP2x1nBLPGbqlN6vvwsl6pKImMiwWg+EGpEZJm+c6EjLs0k0j0UyN9br7mA0r6mTEsX9OiZCiTyN3mfP9NSNHGw4dA1D2t6HWhXd/z31XdMYEBulRpz5gEIVqbJZtnTJ4ZWzsdiXKNSm/poYa6q3RMEBSURsJJK8NFjbQpNtajdqhRx1q5nECWkFWpfu2SDYe1VKjMbFtAIU2RhflOb7io+NhNI8jhoUCn4erZhs2jdHqZVAoQ5RsR60G6Xpd8uWsXw3SuApUSYhxuZ+q6TZWOwRNONZRESElZGM/R0ZGSl6XaFQoE6dOhg7diwAoG7duvj999+xa9cuvPLKK25dNyMjDyGSsMQrZDJTIxXdj9kanZVThPT0PKRlmCZopQzQm9UBOfkapKfnAYBIcn8nI59/PRRg2VCK84uRbsMeEmM0QiGXoVBrwNmrGbz7nicUmheaxYUa5OWaJgWd3uiX+mCxV7hiLdLT86DXmK6dX6Bx+XrCTDHp+RqkpeW6ZMhi7eH+pGhUjIvAH1ez8OLaw9gwqAnvYw8ABeaNhLZQXCaWGZDjgDt3c0XSck+w1YZzzROtXqvnr62WGBb0RcVITzeYy2I6/TAYOfx3I1N0H7a4kW6qg2g5UJBrmuSKdUaX69AV7maYyq2UAenpeTCaDX/ZuUVut6k8s2Rbp9FBV2DaeOdr9LiTmoM7OabyP5gUhRMp2biZHlp92BlFwj6enod88/PQOul7t9JMzzBCbqpfbZGpjvKLdW7df8pdk6EhRiVHenoeIswZrm6n5SE92vHUyNQv+bmFQLlYh/OK0dzHsws0fFypKjEWl7Prt7NFrnfukGPuLwat6d6LCk1/F7pZF96Qckd8nUKN3uG1jRyHbMk4aJm7Cn1e7uvm9vJEvfK4lVWEtDwNdh+9blN162/SMy0uoxqdQXSvOebYbHqtHmrzUHQ7PZ9XVkYpZE7rRmdW1uYXuf782TicZ54HtUXWc5HcPDamZeQj0fH5hBUsRmd+kdZumQrNY0FRXhEyFCYFVZHOiFupOZBpokSfzTWPiXqNDhFKOfRaA27dzYVSpxO9l56ehwjO1K5uZzluV+mSuFM5Ls7HBVo9Nh66xv99OzWX78tsvpUD1r9lVrVkZnvW3rPN/V4nqVOdRnwfUQoZivJN7apIa90vWRkVMusyqs2KR+naMOWuxfBz+24eKqg9WwfkmsvFnpXSYA6gn+PePGlzLWyDu4IQH6mZBR7Ve5ZZOWzUG8CZlRlZecVu/xabexgXb2Tjnkg3O5aEO5IQJrfu5qJiRFBzwoU1bKyWc5a+oTL3CVfbD8dxLq0rWRvWmPdphfniNsWUqrfTclEp0vtnuuLnf7Hn7F3sOnETb3V9EN3rVnDr+3czzXtLcJCbO12anTFWGhLorpv92xvSs819wmCZa6NUprkl5U4OuIQoB9/2jFsZpmtGquRQmceIfI0eV29mOV3nFfPPvwjx5nH16p1cq/rKNq8VjDq9qE3mm93Bdea9G/M4TsvIR3qUe+MLGy8VRo6/vtBd8/bdHN7VHnB9HA5l2D24QtCMZxUqVEBWVhb0ej2UZgtnWloaIiMj/8/eV4fJcV3Zn1fU3MMjjUbMsiRLlswMMcVOHI5DDtMmmw3zbuLAL8mGYQNeJ47DTmzHzCgzyJJFFuMwQ3PB+/3x6r16VV3d0zOSncSr+33+rJlpqK6ueu/ec889B+l02vfYlpYWzJ/vH7OYO3cuuru7J/2+lOJf9osNC/nz6JI4IKXSXLTqjW0WTFs8XhaCHS9Y/zTnxaHUp4cUdlyqoqC9LoqDw3nsH8yh9TA6CFyUXVWIKBJshx7x82FJTn5RXQWlnh5Kya7t/WQxSv6a4wXbN7pTKfhoTMJQ8a1XHYP3/HkD9gzkcO+OAbz9+JnicZ5ujOo7JhksK5iOz077cEK+hrnuj6YQ8TvZ9ZOAUee94yKoj+kYzJYwkrcwbYJ1j2ueyYYBAHPBM7QjA55xRz1dZdeu54I7+WtKuG0qCuKSZfSBYaZVqCoEC5pZB3w4Z/7T3MO1hCcSzq4zof9nO1U/Bx+3TLrXAddzLFjVnxeMkRx3fNQZy8W9znJFe8LXEXpG7npRbV/hmmcjeUswXOY0xqGrBKZNMV6wfHbgkwl+T/NzqL6I61el4N8HZwEVJ/geMgXPqCEV0d17hOsPHvnj5jbxM9JRXLSsFX9+rhO3bunF6fNfevBMZtCWAtd5yadvyEd9PXZ40rfuhQc/j/I+X2vkKqz7gHxvTu77odJenq9wXciPMdz3jmoq8qaDnFn+nKLljcVHdRXZki0+LwenI+7aW++yIphrWeXjzAc0jIoh7xsWN23q8WlelSwH1B2o4N+bKu1lPITw8iTXLICx5HYPsMJ+QXPC93wj0NBKRTSx/4Tdl7KpQfBv3jXozw1lTbJsafLXGQ9ZG5RSIOmyukanmItOlNvL2m1TPW7htql4bpvZ4uSPN6jB158pHva6V6Z5VuM1fDTCw3M09O4NkSPUcP3c+HwXfrJuH750wWKcv6SlpvcUbpuB+5GPYx+p75RrthUsB/95xw5s6hrHx8+aX/MYY15ysRRGYhWOLegoPpJ/6fJU2cWZv2fC0JA3S8gUpr52VQt+bqMa25/SUQ1jBQu948UJ8zw+8qkrCppdl+T+TPneJdf2MZ2t77JhAK+bjSnmxoBfW5g/V5WA4Eq52ssNY6kU/7C2xLJly6BpGjZu3Ch+t379eqxcuRJKoChfvXo1duzY4fvd3r170d7e/lIc6r9MBEVoTZ5kakqom5mcTIy/SHbkUwm5wKjktgl4Yoz7D9NxUxb/nophwNMHhvGO3z+HbT3VuymyCx3fDHXF0zyrJYqWIwpPDrwN1ui4GRS7Pd4d1yzTyuAFSJlhgLdwvliCkaakecYjIm3oqagmAE4e3HVttAYhUs9t0/CDZ0fw8wQtzoXY9pQMAzy3zYimiO9gzwDrCrUmDTRxR7l/MbdN2WEP8BtShNlz8+DrFu/icXB1soYBHMjiWjtxgyeoNRgGBDTPqgU3ehjJm3Ao+7xNcd0zEjiMtdczDFB8xzNVF7+pBAcPGl0TlIncNkdzOfyHegPWaAfKzCJejHWFGwZMS0XxqhWsw75uz+BhiZ1PNeTPV5JcIuW/6SpBUnbbLHKQd2KAtZo4/ETB1/14yChG0DCAUoq/bujE852jVV9TzjeKFe6rkk2FwDK/jmNVTEBkFzzh9OYeO9e44XlDk3tNTrQ2Bk0uanGMtRyK657zO07Kn7faGnE45jtP7h+GQxmDvC3AtOYjozzSUU00FxhY638/L/cpP8ZK65NscnI4AuYlSRsU8PbxYLF9pCInab5O1ailJPYsyRF3SoYBQfDs8B03+TXO19IgIHw0JhdB4yfAuycmMol4ePcAvn3fbmRLNm7ZXN3dXo5KRkR8Pau0hk42+Lqzoo11m/+2sQvvv+55dIzUVkvJhm4TuW3yfI1/ppfUbTNgIANAum9fnHVG1qMEIIgdtZialaScuDnBnhdkRcuPMyS3zbGC5elVG37DgKnkVcIwQMoHZAfP/+umAf8w8CwWi+E1r3kNvvrVr2LTpk2477778Jvf/AZXXHEFAMZCKxQYNfHyyy/Hjh078NOf/hQHDhzAj3/8Yxw6dAiXXXbZP+rw/ykjCJDJi3+Ys6DsGPNiJSxTCTkhi1TphMxtZPoeBw/TcVNOcmXDgFrjnh392N6XwX07+qs+riC50UREsTs5YEU+N9PdUdVaXRYL0oILeMVYMJEsWOUbDsBGd+Qu9osRllRA8pCPIxVCe+aua7VsyoPuRtSYMJgoq/v7I/l5go6h2mEUSiKZUrnVNvv8e1zmwfRURDi3/iu5bVoOFQB1EEChqA5eZ4RhgOu26WPV1n6OheOjAM/Y/ycqCG3HK/ZrctsMXLNt6QgIIYItejhrb/BeFcyzl7D1x9ePpgTXRKRwqrx/dNct+IR+A/6fdpX4XSUwYTBbwro9g1Vfr1rkSrY4v60pA4takljamoTlUNyzo29Kr3k4Ia8zwevclPbrhOS2OV7wDDImCtkEZTJhOx77K6ZVA8/YY7b1ZvDdB/bgUzdtrepWLINflVxY5cfw448IQLz8Obw7H5EZ9e59EHSKbpAMA6pdQ8GitBbH2Id2DaBrrIj6mOdoKRcUdoVCGJDZyJPfdx7dOwQAOG1eY9nfgvlSOqr5RJ6D66pguoS4bfL1NZgfyOvV4bgOmgFwIjWJJthUQj7WqThkAt61Z2iKTzx+ssFzFZ7PDBwJ8MxtDHJA9Z/FmfFfNXgdJd9TcSP8npBja/cYvnT7dpEjbOgcrTm/lCcN5IhJpkhHIvi68+bj2vGj165AOqphW8843v7753DXCxPvi7I7clRyRw4Lbig0o45dl5miPWG9MxnyQrWQDWR4yHvrixFBh8/WFNuDZNfvsKCU+tjnwgwtxKmT73eyYYAMwPP3NqRptMlGLsRtkx8bMDUHz5dT/EMH4r/whS9g+fLleOc734krr7wS//7v/44LLrgAAHD66afjjjvuAAC0t7fj6quvxoMPPohLL70UDz74IK666ipMmza5Oe2Xe4juvXujeAwYIpJSuaMqLx6ZF8kefCrhjSIpZSwjOeY0uo6bR5B5Jo891Rq8szI0AQNMHkXlOgjaJJlnOamTwmm9w7Uyz6QxOcArxuQxDHm0NIz1ZxwGEFRLmCHd+oh0HGHsC27pPDrBNUwpFaMNTXGddVGmWGxWi5JEqQYYawyYWqdGWJe7r8ELGg6etaYi4vO/lB29w41QFqb0nZvVwLOiH0zg16lNa7+PAJl5xs5f3C24JyoI5e+xGnimdT0NvetJwSLiwYubRA2J+EThsUTZa3lg/D8OPAOqJ2vGwGYAwFLsA8kPAqh8j3zvgd341E1b8eT+4SkdG+/2JgxVFLvnLW4GAGzoqM6aejEi+PlkZy5TSpzDmGfckr5aRCYoZCpFTurCh4kAB68rXuyPFiw8tHug4uvKx1HpmHiBoylErPtesTgB8ywAsgn3Wfc8cDak7VABQlY7hko/B4NSij+u7wAAvGFVWyhoKUa7Q8Gzqe2jtkPxhHsvnDa/HDwLNrzqorqPjRb8XJWYLkDlIlNmoh1OMS+PxbFj9ZoJUwXLq4X8ObKHyTwzVEUAKVMBEEddbaKFLUxyoT87MSulWhRMW3wXHKR4uYBn6vAe1N36NuiHHnlJ35d/13JekpjgO+8czeOTN21F0XJwytwGNCcMFC0Hm7vGQh8fDK9Z6r8feTPgSH2nplQbnja/EX98xxqsbk8jW7Lxn3dsx1fv2lGVyS9LbkQESziwFlgFkPygWC+mpyLgy8xIlbX4Z4/sw3n/83iZVtpUIthMARBwsj7y4THP2Hty5llvCAgmh7wXRKT6LpR5JrF2eR4sM9s44MtrkOKUmGfe2KYc3t51lHn2D4tYLIbvfOc72LBhAx555BG8613vEn/bsWMHXve614mf165dixtvvBGbN2/GTTfdhBNOOOEfcMT/3GGo/gTOxzzjN5EljW1Ki8eLRWGdSgRpr5ViTgNjnh04TOaZ3CFWpzC2yc/jYHai0ZByRpcmKLC1vV++5NFyOeNosEbGUTGQrKZDmC8+FkAV8Gwqi3EtIcY2lXDmWRh4VuvY5ljBEslJY0xH+o734rfaN6HAQfEIdfQASbsoOI44hW4aZ3rw64QDAHtdUdLp6SgaXXZFtmS/aIzAIx1yosUBTPk7r7Yx82SMnws5MQpjqoSGbcLKsSKUXz+ynkm1kAG6iuCZVUD9rW9D3S1vg26N+7rXvLjhrIPDYZ6VjW0S/3jdSxG8ecDHh4Hq4ENiZLv4t9HxKPu/AB/8x93rdmsPTDGR5glrq2Qos8wVRtzZnw19zosZwfvTlPZjuaCRgQsOTtaiaznVsU1+zavE2x/kCDZ5ZMD3pipjSfJxVCrG5KYSD28UqPxzhI5tur+Tx4kAtvby+6waMze4bkx0/jZ1jWFL9zgMleANq2d4a7z0fYq1O2SNMKZYgGzrGcdI3kQyomLVjHTZ34PMs1RU832fwSaRVYHpAsAH4MoxfoTGNnnOw+/9VNQzUTkcRlulkF9zKqOWgPd9RTTlsIpw3uha5OqVHi7zTB7ZbHGL7hfjHP4jIv7sj2EcfBjpuz4IZXT/S/a+8nosjkV85+XnllKKz9y8DUM5E4tbEvjWq5bhxDn1AICnDtTW/JE1z+So1kyYSsgMJ4Dlkb940yq8/5TZUAhw+9Ze/Gl9Z8Xn1zK2WX/LW9D0u5PgZBiTLRXVRKOyWqP3yf3DyJZsPHNoZGofLuw4pQbCRADo4YYYFRXMs9rGNuW1WVcVtCQ98Cw4URE2ttnvgmwx3SOdiLFNa/L5YNjYJoCjY5tuHLVieRlFkBXEb5iIpoQybOQNoFpX9qWOQqAgrBR8bLN7rDhpvSM5rBDwjAI1dz/5eQzrEMgRViTogXGYiSInAYscNKmVeVYMdOVF8S599/zcE4QXUWHjv0cygiOP7HjlsU297Dm1jm1y1lkqoiFijSKy726cgs2YR7qPKBhYCiRdh6PnZAkwkZ0DzjzjXblpqQiSEVUkW7VeC//okO8FvtGrPvCsFuaZy7ZSiHAVqqS7EYzU/Z/Az3vejAWkE2n3+hFMggnWEh94VkHzTMl0g1h5ELsIrX+Lb+SOM89SYmx66mtXEJDnIOuRGnuoJXjjpS6mie+wIvhAKRrGPf1SzibgxXvwHuGfb6rFJU9YZTfmxa2sYD04nH/Rus+VInhdl0KYZ1pF5tnE4JlRBXSqFpyJE9XVUHe4oObZmASgPHNwpKJWjnwd2DRcnqAQKDaA6sWiPLbJQTLOZA0WLoDHPqumDcqvM76mTASe8dGmC5e2oilheOMxvrFN9v/qY5uTu08f28dGNk+e0xC69oSNbco6NcF9uxLTBfCYvdU0z2rRh6wUQU2piOaN4Y4WjjyLOncEmGeyUDc/P6ZNJ50P8VyFM88myh0nCp7bNMR0sY/l/0UaaVWjlEVk750AAKU0hvTdHwaswkvz1iGaZ7ypEQa8DOdN7HIbMj987QokDA0nzm4AADx9cKSm9xT5XuDejlUZY59KeMCg1MhXCD5w6lx88uwFAIBH9w5WfL48thnasHFsaL0bQKwCUqMvAGAgTH1s4kb3uHvvd9aov1YtPA3M8u8w+yLpfOcDY5vTuObZBMwzee8wVCKakaZNy6Zq5D2Q5wU855NJJ4fFPAs0qXlogqRzdGzzaLxMIqijIS/+3gJXYWzzn0jzrFAj86w+rgvWyMHDoPhy4KpleD2mPf4lJMBeq9YC1GOeVU+AZOcXHpMds8r7wDNWFARdlipFUeqaAgjVXJLPfVgRFdZ1+M2TB/HNe3ZOSm+qUlh2efJwpMY2PbMAHer4IfH7RaTziIKBwcTkcETcg5o0fCPjrzQ9xfSzGmoUxv5niTAguVYx0kzJv6kTQsQ9VcsYkTJ6AJFdN0OFgzXKrjLmWbBgj+z8O/Sup8TPMngWUnOy32e6xL+1/s2+0c22NEumPEHuw2ee8dGsoDbVSxHyGG10AuaTMn4IETsjfjYOPQJQWvF7569TqylKMHo5eCa5MTfEDbS6Xd3dLzH7LJjEygmzDLqHaZ5NhnlmO3RS7ENeDIaZBQDl4FlQ5uGWLeHssyCYHQbqhTXLopVGgRBknnlFpWU74vjk12pJTVy88Pepc5kREzXj+J67bDpjMQbNmgCZeVbNMGBy9+ljXO8sZGQTKHfb5J+Hrw/B829WYcdVYlb5DAOOgOaZ3KQTo5svQjNXBvqmqnck7lFN8eWnk2WxCOaZC54N5cwpGQqJ1+PgWdzw9rF/AuaZOrgDSqZ7ys+P7L0TxMrDTrbDiTZC79+M5GNfO4JHWDlKITlKQq/MNuTXQExXBNvohNn1AIAXesaFTES1qDRGfaTHNsVIaojD/FkLmQv11p7xivehXMsER+cBQMn1gTjsubHMAQAsP6hFYoTn8R0jhw+S5gOyFoDHqH2xGmeF4NhmjZpn8hg7l5Th62EQXJf3wGRAzsEHnh2WYYA7thl4/aPMMxZHwbOXUQRvFDkZj4QwhmSdk38mt83g6EW1mC1GNw8HPGMb1rIt30Z6+5/wdvU+ALWDZ3zTHMlXT4CKksgjD84oqnWkL1/ywC1ZDLlSkMII9IMPAZSK0UQxJhHGPJvg3BuB4tihFP/7xAHctLkn9Du4d0c/fv7ovprPZVgy72OeHcbYpmwWoIx54NkScugIu236XcT0QOE5mQgmU0EK9XQXiOFJyb+KaUAlU4patICCzDNgco6bsa1/AHHhxxaMSm6b5XR+dWgn0vf+O+pueSvUkb0APPaMppBQgBkAlKxXMGj9m33MMz62mawwttk5mq9Nj4tSXGLdi0WkQ9yv6mFca1MNeYw2rEkjhzawFQCwx2mDRXSomU6oo/ukvct/3Pz7HJwq80yMbRq+3y9uTQIAdvRlyp7zYoYZAC98zDOJZTpV5pl8P02mIZArVW9YBY1tOPNstut4feuW3tBrLgiihoJnIbo01e7nktR1j0hMO/m15QYVZx32jFUBz9zrlbOYJ2KeBb+TsCLFW7vLnx/GVJsoBjJFbHev11PmhoNnYWOb8vGVMc9Es6oa8yw4tul9J4fHPCtvlAnTgBcBPMsGxjan0uyTNc9UhYgCeTKyJwXTFtfqnIa42NsPh33GG4MNcd2TH/gHa56R3AAa/nox6m5+85RfI7rjBgBA4ZjLMXb+T0FBENvyO0R23nSEjrJyhF2fHEgIA1+zogHhrdOtqQjmNcZBATx7qPqeTqlnohS8H8V6eISavGHMMx7T01HMaYjBoag4OikL1oc1zBSpeZgqsPFPxjyrDp7ZDhXnsVbnz2oRBLL4cQAvnmFAxbHNCZln5ddbJdMA39hmoCbyM8+mbvCWDTSpeRzVPGNxFDx7GUWw8JQFL+Ukk4dPQLX04oi0TiXCRi8qhWcaUJvu2UjOxPOd/k3MsimaMIrUKNPiOVfdwH5fM/OMHS9FdeaPN3/vp0rzY6gleEIUNxTBPAuO6j24awD7XU2s1EOfQ/2tb4ex726v6AiCZ0VLJJKVQA0ewdHgTNHTEQub6f/eA7txzVOH8GTNmg8hzDNZ8+ww3DZlswB1vEP8frFy6IglJYBXIJdpnh2OYYDKxzb9n58Xhg3/YqYBRdN/LfLg94NZhTkVNAwAqmsk+cIuIvrCdeLHFjIiGQaUg2da3yYAALGLSD7wGYA6VUW2eajjQfDMW8uE5lk0XFPo0zdtwwevex6do9WTR/3gw/i6chX+aPw/xGnOd0wv5dhmVnI/nUhzS+tn4Nl6ZzH60scCYKOblb73wmEyz3i3t1VingEeeLaz76VlngXBEp/mmbRu+JhnIdd7pTCk+6kSgBkWvJFWETwLgLL8mC5e1oqGmI6BbAmPhYz5lAnxhxT0QZF/9u9wHR0gaBjggsa5XtC+bQAAJaDbxl2pe6toznjMM018zqqOvwHwLAz053u6GlKg6lNgIz++j+2hx0xP+cw55IgGnFL554lUAOu8tSxE86yCYcD4EWKelUIKeL4Wj70YzDMJ4JLdZScTxYBO21QcN/kerSkEyYhaVRh8sq/ZENOF4cfhSJkcidCGd4E4JWgjewF78p9NyXRDdzUxC4tfB3P2Wcgd/zEAQPKhzwmzmRcrJqt5JtwJAw1Ornv29AQ5sLx2lLltakeYeRaSZ8tx0hx33LTCMfuYZyFrtTru6aU1FFiunTC0CXN1eW3pHC0c9jSLqCV9mmduU+BFA8/8Y5s89xgrWFW/vzCmY0uCPTe4NnAGe1RTENdVyKmoDBQKHfRJrnUOpRXZ6EfdNlkcBc9eRsEZLjwpMSUGTNBMAPBvAC+WSOtUIuhWUi247tn+GsGzK+/egff95Xls6xkXv7McitOUreLntWQn6pCpqQCllPr0M6qNbooRK6lAidKCewy1LW6+sc1E+djm5q4xfPaWbfjKXTsAqwDjwP0AAL3n2TLmW0oqFHgBMxFwGZyhH8l7n70/wA4pmLY4Nj5uMlFMpHl2OGObgnkWN6BKzLPFR3hss6Lm2RFmnsV1VRRvDZMc4f1HR3DckEctzDO+bvmZZ3zMq/oaFtl9O5SCdy22kBFRYAqtGOk1tMEXxL+N7qcQ3fqHqjpBPHzMs5G9aNZZ4R7RFAF0ho1tOpRi31AOFJjQbUrp3wIAaCUjmLb55+y9JuneeyQinHlWATwbYADHNjoHQy2nAACMQ+ukJK8C82yKhaUY20z7wbMl7rjUzv4Xh3n28O5BXBniWBYEL8KZZ0Qwz8aLltAeCVv7gqEQItabyYADIlGusOeWGQa4a21jXMcly5nreZhxQC3Ms7AR7liVMWyhO6URRDUVBA7esvNjmHfrpVhDdrLfkUmCZwHmWdixyzEeYL+GjbLYtDLIHjbmOVFwvbPT54WzzgAI5zt+TMJ1rcJ9KXT2Qo4xKbFs5Fwoe4Q0z8L2+rRgwx/ZfcyhtOxaChbP0c3XIv7MD4EqBbsocFUOnk1+BIznKfUx5vjN2SXB/GkyITTP4nrNrtEvdigZD0BRcv2Tfn5k500goDDbToRTNwcAkDvhkzCbl0Mxs4juuPGIHWtYhGqeuXt20XLK9lhvDfXnNCe4umfPTKB7Jq8dQeZZbBLMeh7r9gziE3/fErp3VmOeAcCJLnhWyeig4NM8K9eJVKTmdJPJroNkRGaehd8vMmieLdmH3QzmxyQ3hQR78EWSKgoSEJIRTawT1fagYsh30iSYZxXGNlUFhBAfKz1sbHOyQFfetIU0TNAt3giw0P+vxlHw7GUUFcc2JVFHGSQICib+s+iehXWiK8Ucd2ykVs0z7lLYOerN01sOxenKZvGzRhycpWwSyW+1KFoO5HWpmuNmcFHVDz6ES+89BR9Qb6252JW7AY0xPrbpLawbXVbdYLYEvftpEFdcVR3cUVakxHVVaDbx0c0wXTY5guMf8uYWpCXL3ZLH9g7W1EUKE0yVj+Vw3Db5WGl7fRSKpHk2j3TDKh05EdoyzTNl6ptNsMCQ2SfTXL0zAGKEd6pjm33jxZrt1I9EFEIKZsD7nJXOlWk74jpOGjLzrLaxhtjW3wMA8vVLAQDTyKg4Bm/cxXsNDvaYrasBAInHvwnF7aqGsTV4yGMLALCE7gcAzEhHxXcWpjk4lDNFoTqRey8Z2iX+Xbf1N1BH9v6DxjZl5ln174GPbW5z5iDffjoAQO98AobC1jW5iWA7VCR9wzlzSp9JjG1WYJ7tHsi+KEngNU8dxG1be/FsYOwlCNL7DQO8dSMpiQB7SWxl8Ewd2Ia6m94Iree5UJb5RCEbBoRFJcOAVFTHZSunAwAe3zdUVhwE2W9hgFTo2Cb/DIFikVLqG9uM6grWkF1oKR4AoQ6+rP8B0YCODwdOq45tBphnQHXzkaAOXVg33qoCTE1WN8a0HVHInlpB7wwIsLSjulhrwgpcwLvfdJUA1GHrlrtPy+M6ckOhkjv3ZENmEAJAZMeN+NTwlUgid8THNmUgie8xcvGsDm5Hat2XkHj6+9C7n658zLb/mMNG/ScKnjNxIIEzzw4HPOPTBw0xvaJ250sd6ri3ByrZyo68oUEpojuuBwAUlrzO+72iorD8bQCA6PbrqgKdhxv8+jxh8CY0Xb0cWv8WX/MyFwBMOYAaZOqsnVUHlbAapXuscp5p+Zhnldw2a1/T/7ahC4/uHcLj+8ob16UQ4DrsmDtGCqEMeL/mWbk+pSoBp61WNxQ4SBie5lmlXD0Imst12lRC1JJ6OQD6ooFnIZrdPP+o5rhpBtZDQNZnC2/CGRJAxyPMMGCysjSy+3bZdMhR5hmAKYJn73jHO3DFFVdU/O9o/GMimMCFap7ZVIxn5szKFuT/yAibU68Uc1zm2YGhfE3gDE8y5I3PcmycrjLwzGxho0Tnqs/VxDwLdi9rYZ7xwsA48AAIKE5XttScRIcxzzJFW2z0W11GXcG0YRx4SDxPG9pZBp4RQsp0lyZyOg0uxjJ4Fkz+5EKqa6yI/UMTA5xh3Wh58Q7VPHM35GzJrnoe9wywEa0FzQmoY15nTCMOouP7Jjy2WiNIiddqYFNViqCBgpy8yWyahlj4CG+t8embt+I9f95YM4PzcEO4NelB8Kz6uZIB/4Q8tlkD80wd2Aa9+xlQRcP+Je8HAExTRkSBKZhn8timyzzLnPE1mNOPh2JmMe/ZrwCgFRNPAEIk2dEZw2m+vQcA0FbnfWdifED6TP0SAD0R20pzwbNhmgRxTCQe/eoRH9t8Yv8QLvzFE6EJOI+MYAJWZ56RwrBIql+gc6DNWA0nUgelNIa2HHPglJM8+TUoJn9t501bdLJlt02Ajc4mDBWmTWtalyYbvJAKFtXBhDMMPNNUUjY+KTtmh0Xi6e/D6HyC6QG5QMlk2LR502vKhIUakBfwxhZVzG2MY2VbGg4tZyoEBf9rHdsUxWLgM9gOBb+0uWHAq9XHxd/XKLtxseoHP6an2Jh0z3jlQqwgMRQm0omhlJaNbYYVKVYVMX6+zjUUO6H1by77ezA2dY0hW7LRGNexbFqy4uNk5qG8V1Ya37ElZnPs+avRdO2JMPbcDoBdc/y15MaqrJGaOwz3v6AkQeLJ7+DY3OM4Q9l8xA0D+H2oEG+vlHO3+HP/I/4d2f63iq8TBPym4tw3KsAz9tyWJB/Nqq6JVC24XEijbBhwhJwZpxrKuMw865vUc9WBbdCGdoAqBooLLvX9rbjw1aBqBNrgdmgDW47IsYYFX6tX9/8dSnEUxt47oauKWB+Ca3ulNTQZ0XDM9DQA4JkDI1XeTwKfjoBhAAdcwtaxoC5vMJIRDStnsGN+KuSY5VomTOdUkYBTHRamYwiJiOe2WYlRNhaoQQ/HNEAezY5Je0tcB/5ifB1/6r8MjdesRcNfXoG6W94GrXfjlN9LjnwIAaEpMbEmcRjzLFEBnA8yYH3MM6McPJusZIxw2oxoZbq+Rw0DWEwJPDvppJNw4okn4sQTT8Rzzz2HxYsXi59PPPHEI32MR6PGCF7UcnIiJ978xgtu+P884Fl19pMcM+ujUAkbH5ioc5c3bbGwyUj+LLsTM8gQHMVA9pTPAwBjnlkTs3iCi1o1bZ5CQOeJF+azSF/NrAp5nj4V0cQmy9lnW7td8MxyYBx8UDxPzXSClNiIkl9jxG8akA/pmshRjXnWH2CeBZlo1ayveYhrVmL1+MY2I3rZc1IRTcz8V+pYF0xbjMEtaIoLt80RhXXx0+O7Qp83lZBdcwBvnLqajlelCBZgQeYZj8Nx2xwrmHihl10bXCvvxY5qzLN5pBvL1n8B6tDOsudlhDaT4itKa7Fyj21hrLPivIvQE1sCAGjGiPi7YBG49wDJ9kHJD4ASBVbTMoyf811QxUBjzzqcr6yvrnnmMs/M2WcDABZYuwEA85sS4jFc80xed2VHpqo6X5TCGGWA3H85HwJVdEQOPID6rocAHDnm2cO7BzGUM/H7ZzsqPsbPPCtPpHlwFt9BpwXjiKMxGYPZfioAYNbIMwD84FKQ+TNZTSDe5Y3rapkOjULIi2oawK/D4PVYxjyTxlTlgkZViO+Yq5kFkOIojANsrVdH9084OhsWPBeYWPOMvaZgXrnHxY1Lgh3y4DHUzDxz/10MFIuyW6mhKoiqDi5RmRPuYNPxAICP2L8HbG/v4etkpmhXZNfLx8DzjmKFtSRn2oJt7mmelRcU/KOGg2cEAMVn+z+H+usv8xWbYcEZGEunJaFUMCnhwfd3mUUX0SbWPIvsvYs9/9Aj4u/JAMAvA4fAkdM8U8Y7BbDeRoaOuOZZTgI2hJab+zmUsYOI7LpFPDay+zbADAfUZdYjMLFz367+DP74bIdvPeY5E2/6tVQYzZpMDMtjm4F97B8VasbbM5Ts5MAzbhRQmvcK0Gi97280Wo/ivAsBAJEX/np4B1klTNtBGlk05dg+yw2D4hU0s7IVxjYBSffsYGXdMznXCwIW0SmwCfn+GbznbUnPsRJ4xo7ZHd3cX37MBan5Gcb6lzXPAGCO0oukMbHbZhA0PxzTAHmvkfeWWWMbcLLyAnRYUHO90Aa3wzj0MJLrvnREmIxhskO1fH+eRrmsseeuVYHnFSwHSeQwfd9fATOHZFRmnkmj+1PIBQCJRRlyLU8VkHu5xZTAs49+9KPiP13X8c53vtP3u6PxjwldVaDDwhuzf0Lj707BspGHALCLPSItkvxGCm6umX8Sx80wkcdKoasK2utd04BhVvgrI/ugSwkgD3m8UQa9TgYTBc+1Hg+z/VSM0AQaSAbR/g0Tvn8waaqJeaarAKXQBplBwUwyANuqLVkU3S2d6bo0SqDJQLaEHrdgbLZ6oQ3vAiUKnEgdAGBaaT8AP2BRxjybyG0zIDw8WoV5xoEAXjw8VoW9wiNU80we24yVF5Gq4s38V9qUuY5UfUxHMxkDsfKgINgWP4G9bmbPhMdWawS1MmrR8aoUQpMmhHk2PVXOPJuKRoSs/zdZgILkBmDsv3/SSUclzbMocfA/+k8ws+MWxNf/rOx5YWYBQHWBcQAgpQwiO29kj1nxDvSjHgAQRwEoMUaiGNt01wYObtt18wA9BrtxEfLuyMjZyvOVwTMrD6XAEs7ivAsAAAut3fjaK5fg3SfNEg/j16xcjNbKPFOy3VCtLCyq4CltDfKr3gsAaF//TRiY2ohjWPD7e8OhEYyEdE2twBitAG5CgAcOnm2lcxHRFMR0BaVZZwAAZgw/KV6PRxB4mqzumdA7k8ab5Vj8Iuqe8UIieD2WGQbIYEtg7asVPDP23gXisHOjju6bEng2oWGA6mc0jktjm4CXZAeZZVPVPItWYM/IrxfRFCzIrkczGcO4ksbjq3+IXlqPGbRXAOUAA0x4k6iS5ozMfpvo/PECT5c1xcLGNt1iOMgi4Y+fTfrQ4vSBOCXoPc+EvhcPDibVRcubR8Hgx5SWHltpnFqMCisOtH6WB6mjHgvbcxf0mOnyNnYkNM8MlUDv9j7/NDJUxkA53JD1qIJGCPENvwShNkqzzoSdng3FzCCy767Q1ykGCtxqAvIA8MOH9uJHD+/Fo3u8xmHFsc3DMAyQwTNx7/yjNc/ksc3JMM8cG5FdNwEACkveAEopDgzlfIZmhWVvAgBEd/7dB5QfyShaDtYqO4UztzbMcsRKbKBKAuuALMA/UtGYjZvHhDHaOSAymVF8XisEGzY+bTWtMhDPj/nZQyN+JjulEhEgfL3kend2sh0AMIf0usyz6mObweZ3x2GMbcpAlUwemd19BwDgDnIGht90F0YvuRZUjUDvex5615NTfj8eYWOborlb5fvj34u8D4aNhVNKUbIcfFC7DbOe+jKSj145oebZZIEuDgwnIuXXMpcrOTq2eTReNtE6thm3GV/EO0t/hjp+CBcP/gZ8vEhTFaFvxRN43nnjm8E/neZZDWObADC7gTtusi5F3Z3vQ/0tbykbh5Aps3wxopTiNOKCZ+2nA4qGR7EaAJDqeBATRZC9V63Ak+2dlVyfKLB1YqPRmZiVJR83p+Y2xrnumSlYZwBwpso+kzVtDSx3FLUtBDxLB3SXijW6bfINWT6nQeYZ//nshc0AgI2dYxNeY0GwKHi8lYrIiTZlPrK5sDkOze2IOolp6IouBgA05I4ceBbUPJtIx6taBA0DJmKeBc0jLvzFE7jrheqJ6xbpupksQJFa9yXU3f5OGPvuntTzBNMjcJ29wboFxygHAABabzl4zQH+oP5TZALmWWTXzVDMLKz6BTDbT8WQqSNH2fnjib1w2zRtUEoF2GM1HyNex5xxEgBglbKnouaZ6o5sUi2G0kwGDmkje3DxwpSvoE0eBnimuiOb++l0qHoEueP/A06sBZHx/ThH2cC0so5AF5UXejYF1oUwRzOBMdow23oest5ZY5zpMfHz0zy6CXEUqjPPJsnMEHpnqXBnwiUvIvOMJ+5lzLNqhgHBMTbpXg8bV+cR3XWz+LeSH0SDwvbBqRgG1OK2aTlUgAUpN7mOVSgogwzEw3XblFm9hBAsHbgXAPBE5AyMkyR+YL0RABB/5ocghRHxPL5W9lQCzyTmWWQCIJ5f8ylppIU7K5vSObcDa7ccuqrgWLJX/DzRyBDf12oxjWhQi1hO9ovvBihnjPPg+0u7uc/TRx3xjsvHPLOLZcyQqepqMe0673qXwTPGPDuyhgGeE6Lmy3dJtk+4L+fWfhSFJa8HAES3Xx/6OkHH8oncNvn6uWsgK/3OBUKPEPOMUioY58ww4J9A84xSH/toMppnWt9GqLk+OEYKpdln4+7t/XjDNc/iN08eFI8xZ54BOzENSnEExv77anpdvetJRLf9GaC1rYum7eBEZbv4WR3dC1BHAkz990I18GxFWwoKYU3uSqZOpmCelecVNRkGUApj920iN+DHE7bnXKo8gTuNzyE+urviyx0zPYVkRMVYwcL2XpYjGgceQPMv5uBc8yEAbJ2WJTMopSClDJQi014utTNToDmk16d5VskwgK8v/B7tPAzmmawxLdi6VgHNnfcAAP5inQ2rZQVKc89DYSkDY2Mbfjnl9+MRdNtk/5547Lb62KYsM8R0UFcRVrNEd/5dGFIF33ciCYJKIa+XwTC0o2ObwBTBs66uLvEfAPT29pb97mi8tBF/+gc4+dG3Y4nSgWGkQbUo2syDWE32VHRc4hs+TyyPtM4ED2P//aGFcKWYaHQwGHMaXN2z4TxIbgDaENPP0bue8j1OFuDmHVPbMnGywhgmxXZWyD1C1gIA0p0Phb+hlUfDn85B3U1vRrbo3whrctvUFKiD231/a3O6w55SFh7zzNVM4aBJtoRtPZ7g+1kKA89Ks8+G1cRG1NrNA+L9eXAwKji2uaq0Ho2/Oxl65xO+9/fcW8rHNgezJV+Hinf5j5tZhzkNMdgOrejew4MnELpUcPCiSiXlNuAAE2dvj7DEv9LY5u5+xkqU9c6c9GwMxOYDAJpye0OfN5UQRQEfz3WToam4bQaZeD7mmax55oKoMjvo75u6MZQzcf/O6k5XWw+DeaZ1P8uOr7s6cyIYYWwTZXQ/3pr/k/fao/tACv7rRR4RlIMX25WSk6irY1NYdjlACMaKNvpoPXtf1wmMJ722Q2HaFNogA8/spmXidaxpxwEAlpKDSCjh54rrndnJGaCJVtiJaSCgAjziwe+9ku1pc8jszWqGAdowS5B303ZENRXUSKE052wAwGLSIT7H4Yac5D64awCRnTchuvlawTQMjtFGAuuD75g5eEbniOvVqZsLOzUTCrWwRtnlS8jKmGeT1DzjzNegWQAPPra5sy97RIBGHg71vs9y8CegeSYltUHGarIG5hnJ9UPveBQAQDWm7TWX9AIIH52tFDnpewwL4bZp+8f2+HFVKg6C32GtY5uVdJs8p00FsAqYPfgQAOAh40zkTRt/s8/CIW0ulOIo4ht+Lp43bQLHTRnAm8h8ZDyE/RpkZAP+kchg6CrBSsXbc/S+jaHvxWMyzLMvOr/C7ZEv4jjHax6GHR/gadjNLewQv1OzPYDJ9ku+zjYeuhMtv1yA6At/8T1/qo6OMjPWUBWfSP80MnzExzazErAhA17xTVeD2EWY046DOeMUFJa8AQCgdzwi1nEeDqWeg70Az6ozz/j9cEDSEi1jnrnrU7D5WGvkTY/92xAzairUX+wgxREQy/vMkxnbNA48AAAozToLUA3s6mfAI/8/e0EVRfe7ik4wuqn1rEfdzZej/u9vQOrBz5TltJWiZFMcr3j3BbEKUDLdYl0uY56ZHHAoz1F1VfE0qSusK2FTFzwqMXHlMA7cj7q7P4T0ne/zscOCDCErN4pv6L/BMuUQErtuqPh6mkJw/Kx6AJ7umbHvXhDq4DLnfve4vLFNm7L7mpslOZE6FBqXA2Dgmey2mTPt0L2A3/dLXV3Hw9E8C9MeMw48AM0cRxdtxCPmEpEj5VZ/ABQEkQP3l9Vmk3/fEBkCbWLwM6inCEgNXela4+dtscLyPGLlcGr+IfH3I2EYwIHhStcyMLVJmpdTTAk8O/fcc3HeeefhvPPOQz6fx9vf/nacd9554vdH46UNdWQvEs/8AAQUN9hn4E3qj1Gc/0oAwBvUh8XFzm+kiuDZi8A8U0f2In37u1B/0xvLkpFKMRnDAACY3ciYZx0jeei9z4nfB7u5suA0/+xK93okSQGDNAW7lS30T5HVsClBfHQnlLFDCIbe9zy04V0wOh9DZIgVhLxoHKwiCCkn6FoZeNZb02ctZ555QpQcBNFg4TSFCamW5pwDu5Gxq2bbrHMnL86c0TAWGNs8ffRWqOMdiG2+xvf+wfEUGTyzqX80ts8FAqalDJzmOoQ9urf66GaQfQEAEZXgI+pNuDCyuWz8ShnrQOMfz8YPxz+JCEoVxxZlswBlnJ0HOzUTQ4kFAID6UrcoGABA698ikrjJhqBfc80zwTybgmEAdx91CzC5YONC2IA3tpkzbXH/rO9g3b9qWoCUUp/L5mTAM5IfhJpj123wep4oysAzSpF66POIoIRH7eUYi7HxxuA9zMGaRABMqEaLV4f3QO95FpSoKLrOXaN5C/1g48yceSYnWTnTFmObMvPMSc5AIdIMjThYSsMBV2EWkGxjz29ZyT5LgAkbN1Twq5kDEj7wrApYxLvLu2i7SNKsenYtz1fY+x+J0c1RiQGy9UAXUvf9B1LrvoTkI18GKPWEZd2CtKLbpl2E6gJ+25y5Yt0CIbCa2bo7n3T5wbMA+DOR+2gwOFDSmgoHz+Y3xaEpBONFqyIjqVoUTBs9Ie5pclFQiXnGk2L/mB/XoXGBcukaD4LFPCK7bwOhDszWVYJhPBvs+y9OImGuxpoA/Jpn/FqN6YpgCAdHnnnUMrZZzTAgWGzIOlnGgQdgWBl00UZspEtQMB04UHBH3VsAAPrBh8Xz+Ih7bwW3O09SQZl4bDNgFsCPBwhqnnEWdTjzbJUEnmn9mwGncv7FmVgTMs8oxRqHNc7mm56OZ6XPxI9xVuEF3+/V0f0AvP2mrZcVyzO2/hwEjtBTsxw6JQaCXMwZ1pivYJ2OF0PzzHNC5PeSlRtGdPPv2N/XfBQgBE7dHJhtJ4JQR4z585CLRSMgo1DJuY8X8PsGw8Az1zDAHdscLViTMvngwXMuPgofk9aWl9J1WY6ght9kxjaN/exaK81ltSTfg4J6rpwtZBx8CEo2JH+2i0jf+X403HAZDLfBAADqSI1TBlZBsEMdI+U+d6+nQxWYOvEA2vB7dCKtqGruvLUAotGtrPGojeyBMry74thm/earUE9YPqxPYFbCRzd501t1c+dVZBcMmL4xd4CtL9wowknOQCbO8ri5pBcxV3uUj7H7pkTsIkAdsc4tm8bO90C2NGVH32JIHRnd+XcAwC32qaBQBEjk1M9DaQGrmeMbfzWl9+MRRv6oBfwMM3EIGwsv2Q7qkMF04jWWTx69Tfw7HDyb3Drg5XUh4JkS3oj5vxZTAs/uv/9+3Hfffbjvvvtw//33i5/5/4/GSxuRHWyTH55+Bj5lfhj9TlJsLK9Wn0AMbEGSWQElyxEbK2ewvBjgmX7wYRBQEKuA+NPfr+k5Ycl0tWiVaO96jwSeBbq5QyFjm0YH00Z73FkOTWWbXk5N41nK2FrGgfvL3k/r9xx+ZnQzCjAfHa06tml6Y5u8MKdu+TyD1gaeiYVZ849tDuZK2NbDxo/Wkl1IkTzMSAOslpWwGtlnmescdN+/nNHACyJ27ilm5dnx6R2PAU65doBnGOC/Zvqk4p8LdrckIzjdBc8e3zdUUfMBKNf9AYCFpS34jP5XfA8/EqYHPKLbrwOxcphmd+Nt6v2VxzYHy5027fQsWNFG9NM0FFDB5iGlcdTd9CbU3XYF4k/+96T1vMo1zw7HMMBfgKWjGlTCXlMGBZIRVSRdI3kTPWMFdLl6EUHjBjk6Rws+tt5kxjZlwIyPONYaQc2zyI7rYXQ8ihIMfMl6L/pSKwAAeoCx6o1thjPPwhItzjorzT4bTmIaAFaMeswzltjLzKlCIQd1mI00WBLzDIRgMM2ObakTbjKhCvBsBnu+C54FE1WFEKEpwdfevkwRM0k/Xqesw7mlh6BuvwnG3jtBimO+5/Jj2+3MwLwmxry16xmLcj45MuAZpVQUesmIinnOQRDqrj+br0XykS8jU/T+DlQWqNWGdoE4FvJqGt1oFGAvO+55AIB5pMdXoAYTzUkbBmQ8zbOw0FUF891zt6N38qObn7ppKy67+mkBoCkj+wAz57sGg8UOXxv4+eKFFNcxAbyR9VqYZ3xks7joMth1cwEAM6kLnk3CbW9CwwCVYA3ZiTO7/he5zEjZMcVr0CgDwu9PGbjiUck9tySB7lFXF+kW+1TkbY9p1x1fyo55eLfYu6anWaOhIvNM0lmNVFlLAJQ5bQLlTudA+ci9HIYCrCBMW4yCgFiFUIMUHnyNDtP8lEPJdKOBsqZJq+3lFHydDX4f/Prj+z0l7HPw0U1ePNVn2HoTy3XiLGWTb++ZCsPJlBiYiYENIKDCmXg6GcZYYer6X2HhjSFx5hnFmQd+AsXMwGpYjNK888VjC0tdRtP26317vwxC8GuEAyWVtN/4NXRgOA/HKiHx6JVYMcZAXc7CSUc1AZhPdo0DJL2zGBuFlwHwqQIPhxvqOMuxOBtWrZF5pmR7oA9sAQVBafY5ADyQJai5aTcsgDl9LQi1RQ0kR3THDYjsvROUKMgvfTMKrmunGtIQD4v5pR2IEAuFSDPMGWz8UB3Z4wGmgXM7UQPCMxUJ35f53iBLlvDg63LRckLzZ5Lt89Uq6r77wB8lgxwk24fmF7yGuNa/uWp+y8GzTV1jKFmOIBNEiYlVZA+iOnPk5UtcwbSF8YedasdI1NM8UwAQQgTwznMLZWQfmv/3GKTu/4TIg2bWR8UeOVXds7oDd+Jc5TlRR5LiqABm76CnA/CDUrnjPgQAiOy8SbDnphKyczOPWsDPMOYZv9bk55UsR0wXOLEmUMVAW24Hlrv7SZhhwGRB+WzVsc2jzDNgiuBZe3t71f+OxksYlAo0fXj+awCwhMiceSr6lRakSQ7zhtlmHZFuJHlen4+1TMZuu9aQOz7R7X+tiRLLF4rW0n6o/VsneDTQlPAAJE1mno3u9419+Q0D2OePuuDZI85KkeSqCsEDNhvP4outHPL41YKB+wBQzHJNC7Ilu+ICKRcJ/DzkW9cAAGaiVvDMXZgDzLPnO8cwXrQQ0RRcEGFF+vC00wGiCOZZK4aQRjbUMGBMGttswxBSFtM3UoqjPsZMmWGA2ynim2e/W5xYtiOAmNZUBKvb65AwVAzlTGyvUKjaDhVixLLb5nSTbcZx5BHZeZP3BOr4KPsf1m5GPuMHGQCWfHFGz4Jmz2nTSc1CRFWw02HdMXWQUfQj2/8GpcReJ7H+J0g88l8162SAUhCL6TTwro8Y25ySYYB/jDUZ0fD1S5bhW5cu832PhBCf4+ZzLusMYIBYJSCF653xDXcyyTsHgAFAyfeD5KqPh8rB36cuqgG2ieRjXwcA3JR+Ow7Q6ehOMjZScNyb31vBTT1aiXnm2IjsYPo1haVvFL8eLVjoD4xtAh4IQAd2gzgWnEidAMHEsXPwzA4vdnniZU/APAO8AjwrMc9+q38HPzB+iR8ZP0fj/R9F3Z3vR+qBT/mepw2z995NZwrtLttlns0j3QAOn3WQNx1xzV68bBqWKS5jMz4NFASxzddi4cavA6BiHanEcFHdNbMzshAAEWOb7Lg90E/uygedFqdqGFCJeQZIo5tTMA3YPZCFQ4FDI3noXU+h8Y9nIvXAp3zXYPB65Eksv375OmpTiGInjHkWxjhSxjoYoxIExYWvYsYWAGY47Po7ooYBCsF39V/h7P7fYdm6DyCOgk+HLRaS5APl7MFqY5s1GQa456teKYi9+Vb7VBRNb9/NxNpB1QiIXYQyxq7ZCTXPJsM8K1Qe2/QbQLBvNMwwoD5/AElSQAGG0FEMNgrk4PtzeoKxTa3/efHvZstj+ge1SsUxOhQJ5NFSYIWX2X4aO2aJeabDQmP+gHjO29T7URfTxWeeyugmv+5VhSDijvyX5jIAK0JMRMyxI6qpk/ONbSr4ovYnrB25A5QoyJ76JYBI7JkFl4KqEWjDu4SJAuBdewSyBilnnpWfA0qpeN+i5SC/7XbEn/9ffKjwvwA88IwQ4pkGTGF0U9Y7AxiQy6+5qY7VHm5wwXjOhiX5garMSh6c7W+1rgKNM61cDp6FOYnzMdvI/nvK/qZ3sVHg/HH/hsx534fVxtx4lfHKztFyHGOxPWu0aS3sBrZHqcN7PDZQgGzA19BEhTVUjLtVaKJWY57JRIIwXdfojhtAqC3Ab2O/NzUh3/OJ9T+Gauex0ZmPInQoxVEoYwf8L0apaNbNrI9CVwksh2IwWxCNZwA4SXkBEY0Zl3k6kY5gHTrJdgzpM+BQggQpsGsAKHPcNA6tA7GLiO64AW3j7H5LR3XMrGM11VR0z5Sxgzhu/afwG+N7eLPDWFmRPXeAOCVYjUvQYbDvU5YqsqYdh9KMk0EcE/Gnv4/otj8hef+nUP+3SxDZUXm8NRhhbpu1GAZ4rGrJRT5kRLhoOViisBrGnHYcigsuBgC8RWXfuQzecqDr0tyNSD70+ZruQUAa2wxhvOsTMCj/r8SUwLOj8c8TWs96qGMH4OgJZOcwZzfTdgCi4H7jXADAgm538ZBGajiyfLG+Aa/ouwZRFI8888yxoHc+DgCwGpeAUAeJJ7414dMKpoMUcrjw2Xej4cbXlOkeBYMnHqPZvBjz4h0vrc9LJmVx+2zJhta7EdEB9vfH7JUi4VAIwYPOagCA0fUEYPs3bZl5Vl/swnKyHy1JQ7BfKhV5IkFXHMFyys5mCeMs0leTRpGwXNf9zDM+srmkNYkzCPtMfS0sEaZGCrYLACwiHT7nVV6UZaSxzVWKn9auSwBoMAkfyZs4ibyAKxM34rvaL3HSUx9E/d8uRWHnvaBgyXFjXIeuKsL6+rEKo5tysS+Pusibe2zL70SnTO94DGqmE46RxkhkBlrIGFb3/a3sdXe7I5sz0hEkDE10z+z0LBiagp10JnvPoR0AdRDbxDpzpdlngYIgvvkapB749IQbjzJ2EPXXX4rf9L8Fs0iv0DybqmGA7VDwUyLr5py/pAVnuSYMcvCkZChnYv2hEfF7hzJNvLDY0s2SpFPmMmbgUEC3DlYBkV03uzpXQUDEP+ojg2kThX+MtgNKYQhUi+GBegZwdSUYeKb3bfR1RnkSETQT8Zhn/mPUOx6Bmu2BE6n3sQvGCqYHnkldcZ6scL0zq2kpEBgV7kuxY1tkVQDPsuFjm+rQLsDyJ4Ky223BtKEXh7BQYcnnOnslRppZwm8ceEC4gpL8IJTCMBwQ7KFtQh/Erp8LCoI0yaMFo4etecaT24im4OJlrVhKGBCRXfw6jJ/7fVAQLDz0V7xPvUMIi3vAg79o42vmPo0BPGJsEx54No90BwwD/COOk2aecbfNCppngGwakK34mLCglAo2UK7kILLjehBQRPbdg2LeA+IqjW3yopuvoz4HtBBn3aC7LABEdjPWmTnjJDjJNsE8m+aCJrWAZ+rIXjRcewrOGWHMjUrg2bTSISxwx4Ebhzfg1/r30GR466EY26zgtsk/S1jhNxXDgLPxNIhdRD41D1vpHBQsx3OA0w1YDQsBeNqAfGyzZywcnCgK5pkigLsJxzaj3vHqIdoylhAALy+G60bZ+rId82FNZxqrQaa8HHycqW6CsU2tzwN7mk0PPItoFTTPHIoVZD8IKOzkDAHkaZx5FtEwn3RBhQ2qsFzjXOU5zFGHKurS1RJyoai54Jk583Q4UbYPMdOAI5ePipE6XcXZA3/AB7TbAQCZs/9bjAfyoJE0ivMvAgBEt/zOO2aJGcLlIzzNs/JjLVoO5BWY7GPF7TQMIYG82K8BT/dsaswz9pxGqSERr3A/vlTBzQLMlpWgRAUB9TWpKkVwZBPwphtG82bZnsbdmrXejYDp31u5DmvJvabtFMvzamWerbTZPTrWcrzYo7TRvaLxUa555u5XfN0284hu+7OYluB54NQ0z7x8p8zIhFKhRZg/7sMAgFjvM0iBjQrze00ZPYDo1j8CAL5lvg27MYe9n7RmAEB06x/QfPUxMPbcDkKIuK6yAx3C1RkATlFfEGubrBPJWYd2qh0ZS0EXmgAA6ijL44PgGW8EAsDl49cCoEhHNMysZzXcVHTPjEOPiH9/qHA1YhuvEo33wuLXIuk2ITKB+1acvxeuQ+rBzyK2/Trofc8jdf8najKmsBxPFzEawjyrSfNMHtvUw8c2lxC3hmlcgsIxbwUAXKY+jjgKfo03lUCHhfcUrkVs6x+gd5a7iUZ23YLEY1/35fdZiakbjKNjmyyOgmf/4sER8dKCV0KLMNp7yWZOa3drjPY8ffAJKJluH4UzW7IRRwHfU3+KEzquxl+Mb0DJ184cqSW0vk1QSuNwInUYu+hXoIqGyIH72ShglcibNi5Vn4BhjYNYeR9YFRYNcQMEwAJ0QLFycIwUivMuBMD0yXgM5UqIooi3q/fix2MfR8P1l4JQBzuddvSpLeJxqkKwi7ajpNeBWAVoA9L7S+MVZutqAMAl6lNIRDQ0u+OjlcAznow3m10gdtF142P04VmkryamSD6gedYQ93eiT2vMYDHdB4cSdDWeIn7P2WeLlY5QwwCeqBYsG6sVNqLh6KywlDci2TDAKuXwKet/cV3k63iHdT3eqK3D7NGnoPdtRHrLbwCwkVrudHPaPAaePSMBO3KEFZAAoLrsAYCBGpxdyBOG4uLXYsPcDwIAXjF8HUjRY10BwJ4BlkTMb064LlB8c58JQ/WDZ8bBh6CN7oNjpDF64VUYf8WPQImK6Pa/Iv7MD0OPG2BJX8NfL4be9zwiKOJYsk90kPQpGgZUAhMrBQckRnIm1h/yn4NKo5scdD1zQRMIGANmJG9CHdiG5Lovo+m3a5G+5yNIrfsSjL13+Z7LwTI+blPr6KZpOzgwzBLdBc1xqC44aqdnQ9HYZ+iJzAdVDCiFYSguCwKQDDMCm7rX2fMnJ5yZWFz8GkD1QJRcyUYf6gH49Vh4shIZZsxQq8nTO+PRm1wGhxJMc3pBcgNlf1d55zXR5v5/OpxYMwi1oQUARw88s9GXKWGlwhggHUo7rjC/gPvWXA07PQfELsLoWAcA0Nz1p8NpRgERAQBBjcBJMxblfNJ92MwzntzWRTUsb0thpcbumx10NorL3oTsaf8JALhcfVCAQZXcNnWXefYCXPAs4a1bVh0rTGaSAaZ94gZPNNvdJHowW6pZ2L9g2gLcak1qSN3/CaTu+WjZ2PfiVnbt7pyk42a2ZItCrlgqIbKXuc0Su4iIJH5eCfxJSGYRQPjaJwNmYWObkV23sPdf9BoA3vhrq8UKV86U0XrWo+mqpYhu+UPZa0Rf+CvU8UN4fe46KHAq6owuG2d7drcxFyU1gVPUbfjPzDcB16FRjG0GCkoOjHHQJ8zEQABXYZ160/F950V33O88i+1JI/NeBYCgaDk+9pjdsAgAxF49zZWm6MsUQ8ee+HMjunpYmmcy+FvNbbNuhN0PWzAf5rTVAAC9iuNmrcwzuRBWxzvE2CpvnDZntiP58JdA8oxZbtoOVrn7vTVttbiG1FG2DiUNVRRqVuuxOJBaA5VQnF+4qyJgCtv06YeGBS8wE6otzBLMGSfCSUwHAEybBHimjB0C1n2vDDyRgwMdZ4/fglMPMUe936c+gMIxl4c+Pr/yXQDY/cEbsKHFLXfuDGF4+YFiisY+L++dT7p94NnhOG7ypnC9lAvWUqy/mCFE49Oz4LgMsgl1z+yiyDVLczzwjE83UKDMhdVJz4GdmA7imD69Y5Ltgzp2ABREgNN2yp0wqIV55thYSdkkQm7aCYLVrQ7vrWgSwZln/JpIPPH/kHrwM0g8+hUA3rpeaV/me0CYwYgisbuC7F6tZz20kT2gWgy5tR+FVb8AhFo4wzUNEw2Mp78H4lgYaD0dT9Fl2KmyzySzKwEvr464QCaf7CkOsTzNUdh1dhzZJYgF8prJWYdOqh2Zko0DDpPK4GzWoOOmPK6+ytmCM5TNSEU1tLvTPJ1TGNvkDf89DsvBko99DUYnu/+Kiy6TnM4D+/Occ1CaeQarzdpPQXbtv6Ow8FUg1EH67g9PaHwn32/hmmdVwDPbA+d5cKDWcjxZh5LlCLMAq3EJzPZTkU3MRorkcan6hH9sU1Uwj3RDgytTdPBB/5vaRSQf/AziG3/lM20J1e+jFJFdt2K6yeqxqWg4v5ziKHj2rxxWUSTQhcWv89E9LYdiP52Op50lIGDip1zAvOiObV6iPokE2MK0WtmDbwx+oqruxmSDj2ya7afCbliIwvK3AwASj3+z6hhcwbTxRtUT+w261AVDU9jI2hqFdZmt1tXCFU8WHB/KmfiJ/jN8Q78Gi+leUMXA8JxL8DHz330JrqoQUCgYbmSvITsJakM7QKgNJ9qA/OoPAABeqTyFpK6gKV4dPOMLa0ueMbusxsWg9XMBAE1kHFZ+NPR5cpQzz7yEKYoi3td7JQDgGboEY0q9+FupwQXPSEeoYcC4YJ7ZWO0yzworr/A+v+kfRWzN70Hj3y7FO7V7AQBbG87Hf5tvwu0N7DmxUXYdyU53x0xnIqC7+jOhRbC8GPu+D3fTteNsE45t+R1IYQQRF8wpLHszBmZfip1OOxI0g9jGq3yvy1lOC5sTILl+BlwSBU5yBqKagh18bHNoB2KbGOi3ofESfOvhLmQXvhaZM9lIoXEgsPEAAKWIP/Vd1N3+TmHPDQDNZFQkS9oEWheVohKYWCl4UvJC7zg6RwtQCYQeVl9IUl6yHOxwQYNV7WkBxBYPPoWG6y5EbPNvoRRHQRV2jcgj2HAs4Wpbms9o47Uyz/YP5WA7FMmIimmpiABH7fQc8TmL0GG1uOwzKWGp5MQbppFECiOI7GOgBteA5FGwHPRTbhjgNQ346yZHGHhmNy9DMPIkgT10Rtmx8eDMMzvljnsSArPC6KasOdifKQrdioMRVvwP5k0UXcZcZB+714TeGW3H7IaYb4RVjEAqXVWZZ3rXk2JMuVLwoqUupkMBxVJ3bPO+IdZoKCy7HBbRsVDpwnywZC4MeNB6N4rEbL3FEvbGmMeSoPEW2HoCCqFosz22DAc02uui4jUrudoFg1/vMV1Bw9h2RLf/DdFdN6Hu5jeD5D3m6+IWBjz2jBd9Y/0ThWykkB5YD6XgvWa622s2lI1tcuaZ+53xe5yDLgTMVRjwd31TAcYRyQ8JQLLoCh1z5lnKHkEKOU8mYPvfoJgZxLZcW/Y5ODO8kY7gBLKjol7P4jF27z9adxluWPwDZGkEK0sbkHrocwCAmBFe2PFjqHPXploNA/j9TOG/lkq2g0aM4ThrIwAgu+DV7DWksc2YrsJ2dT450NySMKAQtgYPhZj6cKAjqinSCFJ1zTMZ3OQsY1M6Vl4kh41tJodZQ26zMx+W24RTh3aGgk6W7V33VZlnlPqY9sQxoWR7AHgF2YUDv0Vsy7VIPP7/ADCAj+/3ZutxYv1QJebZUndEyGpaiifr2fk+dfxOJHX2+YKAad0tb0HT708V7x0W/D5YpewDsYtwYs2w6+aJUXeme1abQUjika8CD3wdsQ2/qPiYXMnGbNKLV3b9BADwY+t1uF5/dcXHW20noLD4tSCgSD78JYA6AowOK27DxiPz0vWzkHQiVfLAoyVaj2g0AN70RP9UmGduk6MxJoNn/xzMMzs5QwCiEzlu6l1PgVg52PFWWC1MGoFS6tOxLbt3CYE542T2fMlFU+9hObvdtBQ0kgYAOGnWJFXyA1WBVoA1aZPIY4zGYDUuFWY8yngH0jo7hiDb0Kd5VsoKrdXozptA8oMTMnY8s6zwRmklpqdoIi98leu6zYDHc9WN4nW1vucF82r70o8BAHapLMeQ2aokPyR+5nlGk5sXOiMMPBtrXothmkScFAXwJudfvHloJ9uRLVo4QFvZ6wXAM/698jW65H6Pn9GuQzqiYmYdZ55NcmyTOiJX/Zz5ftycfrv4k9l2Apz0LKEnmglOWxEFj5/4K9z8iicx+pq/IXfy5zD+ip+gNPssECuPutvfxbRNKwTPPxXiH7+cqmFATNqPvRFw22touJMRAwveDAB4q/qAqA0BtlbxxwLMXEMOo+MxKCarj5RRb8KHjyTLOUh02x+RvufDeN2eLwCgR5ln/+gDOBqHEbvuhVIchZ2YBrP9VN9NV7IdmLaD6+0zAbAEOiKNFuRKNi5XGRjQMfdN2OdMw3Tah/obXgNjzx2TFkkPC93VE+PU6uzxH4ejJ6H3b0LTr49Fw18uQPr2dyGy3T9q12YexBq3GwpMDJ4BrDtynPscc/oamC54pvduFJ8lmu3EBep6OJTgO84VGHz3euw+9YfYTmf7uj0cuBlq4OCZh8hzFpzVvALFOeehBANzlV7MNveIDs1ABVc4XgQ0ZrkQ+VJosToMUgYqkdGDoc/jYTtUvEZwbJPAwff1X6Bp/AWMkjQ+bX7Q1+Uv1HvgGU/aSGEYi3pugwZLzP6XTBMrXYehwuLXw062gTglcQ4MTcHpymb8Z++/IzKyE/20Dh/GF/HMqm/j5/ZrcJ3KEtJ4sR91yKBFAs/mNsahqwSZoo3ukPEZrgWhEn/BwcGV3ImfBMAc5mKbfwtiF2E1LYPVshLpeATft9jIX+z5q0VnHfDGNhc2Jzy9s0QboOowNAW7KdNpVDPdMA4+BAqCz3WcjBs3dePRvUPMMh3uWGdghNc48AASz/4YAOtW5495GwCghYyI+3GqGgE+5hk/H5Qitv5niD33i7J7lF8LD+5ibKil01KY18jAs/4QrZ+d/RmYNkV9TEd7XVRcv/H994CAwmw5FiOv+iPGLmRFicwYVUf3C/YkH3GplXnGv48FTQkQQgSd366b4yWYliPuYbnblyu5mn8B8CzM5TGy+xb3GlkqRid5FExb0jyTmGcuCJAed4H4EOaZ5VBsdNyubZAtYuahuGPmnHkGMNYGAMGy4MEZW5mihb5MUTDP+hOs+B/MloQWkLH/PsCxRYNjF23HUs464+/DHTerMM/0jsdQ//c3oO62d4T+nYfnCqdDGe9A1MmhSDVcfygOy6GgkTR2J08AAJyYZ8lqGXhGKZKPfhUAa/BsLjAWgo8xSwhKacZ4mUW7BLBeMB0sIQfx2vwNqDPY72oda+Ijm63JCCKHHvI+e9/zqP/76wUzIhnRsLiFsc+eOjAMUhhmozYhjEI5RiWjlJn9bByLg/sywySo28YTZK4lwhNQ2SiFj4RVY55xZpCdbAONsVE3aiThxBiwOYf0iO+Aa/9ogy/4XOlIKeMDW16pPhk6tklyA2jPMNB3Y+wk7DSOwQdNby2GVZAMAyqAZy5jqtrYpk/zrILGT8ly8Er1KahwYLYcC6WRjWfa1CuEopoCq9Flnrljm5qqCIAi6LhJKUXBsqHAweyN38FJ2Qd9xx6McZetkArRPPOPbXLmWSDNdizEXZfuDdZcNnKbmMaYqSEse+6ETRA+vstDGTsIpTgCqhiwk+6e5u6dfC9qK7HrJrrjeihjB2E5VMg0WNNWC908JT8IUhzzM8+aluKZ6Cnop3VIW4M4B88C8AM0JDcAo+tJKPkBRLf9ueKx8r1wLWFNCrPtfcOxgAABAABJREFUBOZ26QIt02tlnjmW2Jcie+6s+LBsycaH1FugwEZfy2n4ofX6CYH47KlfZvlq30ZEX/iLZ1YhFcXVxjble+Esxc/uWaZ1+5zDeZ40MBXNM24YIK2pHATPl/4xBa7MPnLiDDxRctV1fcXI5pxzhAZdpmhD7jmGuamb7WzCQu+SwDM+Ctx2gvgdjdTBMRiQNhH7TO96CgCw3lkMQ9dAY01wjDQIKKa7Y/HB60ceDY7u+jsUkzUmiV1EbOufJhRatwTzjDBGbyC/C2UTlrKI7L6V/X4ZA1D4yOtZykYQODAtE8mHvwgCisLi12EgyQxV9ukueNa/WZAZjI5HQNxhY3V4N0CpyAt1dy3JxGbiaWepe57YGKAwJDFNT7YiNQPZko0DlN3THnjG1rDRgskkKNxcffjs7yNDozhW2Ye2nvswc4rMM21gG5TCMEpKHBvpQtzd/C5kT/ocqBZHziU8JKWmZTA+edNWfPLmrV4zTdUxduGvYLashJIfRP3Nl7MaIwQMzosmjOq7v2eNPoNvaL+GU6rMyA0zDJBNrLKuYzCyvagnWdhQYDewfC+35A2wqILVyh6kJZDeUBUsUrxrXRvaAXO4A9c914nO0TyMfZ5WoDzhExzbJIVhJJ78DgCgsXAAy8n+o5pn/+gDOBqHEZu8sTUoqo+dYlqM5nmHfRJsNQZteDdOtdjmUrQcaIM7sVbZBRsKeo79GF5XuhIbsARKaQx1d30A9ddfyqzepwqimTno3evZP93RRBpvRu6kzwAAlOIItMFtiOy/D+n7PwFdQsRfabuioUY9gNqK8qaEwWjEAKxpa2A1HwOqaFDy/VAyrJA812RstiecY/DL0kWwI/Whjliqu+j1C/DsGXEeOJBntSwHjATWG2xzXjr8gM+4QA4l0w1QKoqE+gw7TrtpGVSF4JDozASEOwMhJ2O808MTpo9rN+IS9WlQRcePG/8Lh+g0H5CQTbFFdrHiMs8oRfrO92HZ+i/iQ+qtgnk2rXgACVKEqSVgNyxEaSYDX41DbGQsSix8Q/sNDJjobz0dFxW/jW2xE8TYwaGcJujxS8ghtKY8homuKgLM2RUi0M2TCtltiBTHBBhRXHQZzJaVIHYR8Wd+AMBNGAhBfUzH3c4J2IZ5UMysGNejlPr0tVShd8a6kIamYAwJDCiehlhhziuw22JF6G1be9nogZ4EsYtlNuc8YSssfRMyZ34DTooVLS0Y9cY2uebZZMc2uVaFBCbqHY8h+eS3kXzim4hu9Y9h8WuBs27WzqoT30vY2CY3C1jRlvKJFjf0sc+UX/U+mLPPgtl+KihRmAW66yTJxw+tpqWwmlmXWB3eDdgTgxt8jHahC1rIY5ueqC4V7NEw5lm8IvPMu+aj7kh7YembynTL8qbjuW3mB8R4U9zQ0IIRxMwhUKIIp1o5LIdiI3U1lQLMM9VNHKkWB43Uid+b05l2GQcyeKQkzbP+cW9sc7SOse4GsyWYbSfCidRBKQxB632OuQiCMc+43hkPnkwx8CwkubFNJNexcUs101VVT5KPVdTHdLEG78VMDBY8NudzcdYYOXacm9L4QczIrpuZqL0Ww/jJnxfFT2Ng3JyPbs4jPYIxV7BsfF2/BpcNXoUrIuvE+aglZLMALkKdW/UB2Inp0IZ3of6G18LYfRtg5nHKvEZosBDZ+Bs0/uF0Nmrz5Lervr7HPKNYMPgQACB7yhdAiYJ0Zi/aMOg7D4BriOJ+Nv69i1EMwTrw1r5kFeaZ6na/Odgh3sNlMs8jPShaNkhh2KcpwxtaAGsKMZFp9j4Xq88gFkI8Mw7cDwKKzc5cDCgtGCtYeNRZgXGtCcQuQu/dIDrr5Zpn7Of0JMc2VYWI9VNmgBVtB69WGVuuuOgy33P4tRXVPZMcbXiXKAynpcIdN02baUueoWxG09ar8cbu76ARY5Ma2/QaJBOPbarDu6DYBWRoFLuc6XAoFeyzILgOAGN5rrGmhbLYxDG4jBGreRlsV/ONGyZENII4CmhxHTgJtRFf/zMkzQG0k0E4UGC2HOsDYNXRfUhGNCFObTctxWhJwXX22QCAV5ku81v6zuXRuei2P1XUCeUg42rKwbMTAQBO0h3bxHBNGrxa3/MCpNAGX/CxJ+SIFrrxBpWtIR3H/BsAElo4y+EkpiF3IjNqSTzxLdA8WyvD3PCyRbuMTS8z8s50wbNclDVUFqp+Vh7fp/sPY2yzwTe2OfGY2IsWdkmwzOzUTA88y04Anh3g4Fn5yCaP4RDWqADPejeKMfIw8AwAHK57Nl5d90xz9+lnnKXs3iZEsDKnmQyMkNmGlFLPzEhXEN3ye/b+bg4T3fo7RAn7eyXQgd8Ty53taL5qCRKPf8P3d6FlNXoQWs966J1PIL7h51DMLKy6eeIeMttOgKkm0ELGcCzZi7Ozd0Lvex6OkULm1C8Ldmy3PhtUjUApjQtgSz+4TryfUhoDyfWLuiaaY597PNaOpxzGyOcaWqIhn+0DcSxQosKJT0OmaGE/9Y9t1kmaZ5x1ZqdmYdhow69txqJufu4HmJlmj+saLUxKv5WPbB5IroYFDTFdRe74f8fAB3aIKQmvaem/P0zbwVDOhEP9I9TUSGL0kmthp2dDzXQi+ehX0XTt8ai79W2+BlQ+ZC8DgBXbf4i3a/fj7OIDFY9bMFsDUyaJgGlAfISds06lXUiRxOunYydldVfDmFcvRzQFS4gfKN67/jZ878E9+NEDu2G40wyAv/4U7sTuHpd4+nuiDgOAV6lPHHXb/EcfwNGYWpDCCLDTHUla8noALOHkTbGS7aBkU2QQR/eSdwEA3jp6FaIoomg5mNPBBII3Rk9GtL4Nw0jjraUvIrvmo6BanHXob30b6m98LevEF0YmdXx699MgTgl2st2X4OdXvRcD79uKocvvxeilv0Nh0WUAgNRDXwDMHKhVwqsJW8AHjvs4+1zDu8WmWClmRQtC0NicvgbQGN0aALS+DRjNlfBalRUON9pngIItdLYAbPxjmwAwlFrGNpf8oOj0y8wzAHhIPRUAMLf/fjTF2UIjF3ix536BpmtPQPzZH4lkPDnGWS1sA+qAC56NV2GeOTZK2READEzh3QhdVfD6yDP4D419n+NnfwcHEozlIgMJmSTb+FvIKNTiCCK7bobhdtcu1x5EvsTEWBeYLJkdr18OKCrMWQz45BvS8q7rMFfpxRBpwLrl38Eg6lAf08V4Zl+GMX0AYIlySLic8RDudiEC3WGCqbwb4sSaQI0kCisYW4ZQB1TRUVj8OgCc2UBwi8mo33xD6x0vIluyoSoEcxpjwmnJSc8GAMHG3KfMFu85sPQK8e9H9w1hOG/BbmYMpCALklPcRfIfZ4VHMxkVSTZnU9VsGEAdJB/8HBo3/BAA9bHOEi5oCADJR77i27hlDRUAWDOrXpz/sLFNbhaw3B2nbU4YaMAYmjLuOKbLGKWROsHc4mNe6iAHz5ax7rKRBnFMQfWvFjKYCXibtlM3R7Jzl5hnA9uEFpYYzaqgecb/TkrjAtgqLrik7Bjypo0hpEFBQKgD4o7dxXVFjCfadfMAPYb9QzkhygyEMM8kkIqDi3ayzQfYWW3HgxIF6tgB8RjAS04yRRuZkT6m+wWg5K4vg9kSoOoozWb6lZF990DlTptOu6d35oYtmGfhY5uxLdf6wBRV0pMLxqikecZHcvtirCjf1MWunaf0k2BSFa2FPVBH9nrMM9MBzDwST3wTAJBb+1GMqC3CACN4rTqSaQDXBjSLBawiDKw+F89456OG4GDxvHgBWg8r6POr34eR190Eq34+1Ewn6u7+EJp/cyw+3P913GF8AW8e+h8xei2zjcOCAxrHkr1Im32gWhzFhZcKEORMla0LMrAgF03JAPPMW/ukwrwW5lkQPHN/nkN6UbQcn+QAABhSccTv5cKiyzBG42glI2gcLh9Djrjd6Xvt42E51AUdCLrq1riv84RP88yvUeZgNdmNDw7/NxaQzprHNoHwMSUj24UTlR1wQFBc9CpoUs7DwbOYrsJOs8KQWAVhEDM9He64ycE5Lvug0xLept5XETzL5E28Xb0XF294r3DNNkINA8pzC8DbM7bQeaBQYNkeeFbGZIUHIIQ5rvpe13XatFpXwXa1D1UBnqlYSBgbiAv/R7f/FWtz7HoYTcwDDLYeW9LoZprkxJpkNS7FeNHCX+xzQUFwrLkR0zDkAxH0Hg88UzPd4VIHYM1dAgcrHIl5BviYZ6M1MM98UgLwrtVgXDT2NxjERm/D8bDd96plBDy/8l2wGpdAKQxj6fNX4nL1AbzTuh6Jx78BdXC7uEdZPum/XvjPc5LMmRAAnmtlufocdPkeezhjm5whIzsYv6RjmwEJFiXTDQIKqkZAo41wEhw8qzy2qY7shTa6H1TRYc46U/x+NMA0C3PctOvmwY63CiAfZk7k6eZ0P3jG74uqjpuUivX/aWeJ2NN4Y6qpyO4p+fopWI63t41shj6wFVSNYOziq+HEmqFmunGqxfLtSuNuXLbkwvydINRG7PmrfSOCUU3BmcrzOPv+i9Fww2Wov+mNYuqBN5EBAKqB7kaWB79RfRjvyLFx/exJnwFNtHoGApoBi+e1fZsASmEceoidArDX0oZ3iYmGdJFds6NGmweedT8DOJY4R1qWO222AYqKbMnGQQ6ejZUbBnAWvdW4GOMFC1dbr8QITUIb2Y324aeE02ew4VEtDLdBtCvO9ifBaJbysUrMM5ntGgTvaaIVw2+6E+NnfhPm9LUg1IFx8GHRjAQqyIrYJVHzLbUqS5uYIcwzwGORCvBslL1Whz5HPCamK9hnMCahDJ7pqoLFLnO41MaMM5p6GVPX7NoAVWKDyoByVnKOVQe2CTA4v+KdAIBL1SdRqiBr8H8ljoJn/6Jh7L0TsEuwmpbBbvJ0eWTXJ56Q96/4MOxkO5rtXnxYuxV2qYBFvcxt6Mm6V4rEPO/oGDz+Mxh8x+PIrXo/qBqB3vMsUg9+Bk3XHIf07e+ZUDBRHJ+b1JRmnl7G+qCROthNy1Cacy7Gz/5v2Ml2qOOHkHjqeyD7H0QLGcUATaOw4m1wog1snGECLbZjwYr2fmMmaJQJ01uSEG+p41ksULqRRwT3ULah5kp2qCMWB89M6MIUQO96GnBsz4XP1WR4iB6HAtWRzB3EIrofgFfgqUO7kHjquwCA+LM/RYvZiTgKiGWleXUAnWAJo1bBBUgZPYCG6y7Aor+ehJmkHzHdTwn+gHIzAODJ1stRXPYmSbTbW9zyJIZDDgN29J7nkHj86+JvM8kATlO2IFO0sMRm5znXvAoAhKGBPrAV6uAOLN/LbNaviV6BAZNtgvUxHS0uwyxbssWI6FJyyKd5BgCLXLbRzjDmmZt96NKYCxeLt12wq7DoNXAMBvaU5l0gRpa4FsxmOpe9hqstxUcE5zbGmIU7Z565HUi+se4DS6qsxiXoazxJvL/tUNy1vd9LMmQWJHWEhpXpjuVx8KyFjEiaZ27yRVFTB00deAGxbX/EtE0/w6uVJ8Tr6J2PQ+9+GlSNoDTzDBCnhPRdHxTsIZnNoxJg1Yy0GAfpD2GecbOAFW0ueJY0cKqyDQQUVtNS0LhnomG2nyqOAfD0zaymZQAhAgjm90e12N3vjdGCUsGOsNNzxLmybAonPQdOtBHEKUHrZ6BlReaZZJUOsPuVUAd2eo5gA/KwbAeWQ2FDhR1jTlA8sY/pKpaRA+Kz9Y0X8dbfrcdHrt/se/4OOgslYkApjQFDHhuRA2OO627LgxopWM2uhpsEzMjMs6QrIj4SnYlUHbuuB90R8NI85qQc2XULVLeDH8o8cwvfWaQftuX/zkmuH/Gnv8+Ox+1YqlX0O+SxTf59m+73zMGzPiuGxx32uYw9d/jcNuMbfgE10w07NRO51R8QjNy6qOZjlwKA0+CCZ0qPYGM1Z3cgQlgSt9LchBRyvrHN6OZr0XjNWsESkIOPbZ7sbHSv52VwkjPgpGdi5HU3IXfch2GnZoFYeUzvvgeLlU4M0ST2rPwsAOY2WI2VxwGNi1QGThXnngdoUZRmsxHvMxUGZMhgkQzGJITmmd8wQNZJSVZx2/SYZ3N9v+c/8/PIrzU+zmscesRzK3Y1gjIzzsC9DhPVrj/kNwWBmYdxiLEK73PWwLKpKCr6Gzmb8gmR4NvUz74qmA6+rP8Ba8fuxV+Nr2FGoRxcF9psgW59RCVoxBgKplfEzO9j4Mju6LFwkjNACBGMDM6UjGgqoGieQ94Ejpu8ybTWBc8A4ArtXlilcq0dUhjGF7PfxDf0a9A0vEHoGhkS6M+DF8NqIP/hDLFNDju+ku14pgEhzLPRGs0CRCOndZXYL3ljwtAULHLBM7PteJRmng7iWHjr+G8BAIN13lg7Zy+qI/vQUmDXWS8aQaP1yBQtdNAWDKfZfniassUH0Gi9bNqAa5dFt/4+9FhLtoNjyAGkkQHVYmJt9DTPhjAmASX7BnP4/TOHyo1IOHjWwtYlY1/g+gVb984vsEbznsUfEMB1tmRNbECi6sicyRhA7d334Nv61Xh36Y+Ib/glUvd/AlFNAU8dc0HnPve8nBHZhSgx0UUbcbvJ7rMZdqcPdOL7dN94sWZTFB58nW4I0TwL6tEd6dD6t6DpmrVI3fNR8TvVHdm0U+1sFNcdZ69mGMCdDM0ZJ4Ma3p42kvef05EQ5plP96zrSei9G0CoDTvZVrb31+K4qY7shZofQJFq2Ezni/yLryf1eXZPyd83B9IIgPodzNGyuOjVcBLTkF/OpDxeWWDjlZUYO6btwICJ44tsXSbURuLZH4m/pzQHV2q/Zc648VZYDQthNR2D4txXCD1pHvvqWb72du1+pJCF2bwChRVX+N7fUBUhJ6H1b4Y6tANqthdUjYhpIXV4N5pdc59Gk7ElR4w2vEBnI0sSUMwMtIGtYg02sp7eGTsvFg644JlSGAYpjvoMA3gjz25cjLGihXHE8ZTKQC9jaBtmpCepe2YXxcjtthh7nTApAgGeBe7ZcQk8C7LSAFa7Fla+EyOvvxnDb2Jrjda3UZBL+F4iv6c6vBsKZdftCqdyHctBzUig2RJ03Exn2B7aqc8VjyGE4LST3QbrgDciHqUlzCHsvuMjq3PHnoYKG6e4YK7l5gyqJBvkjW0qSD7ynyDUQXHBJcic9mWYahwzyQDmFWuTaXm5xlHw7F80qOtwx0Xrechz9fxm1CJxZE7/LwDAh9Rbsar7T4jZY+imjdhfdzJiuiK6t+MFCzTejOzpX8G35v8JP8FbUahfAuKYiOy/B6kHPl3T8emHXLMAl7lUMYwEMmd/CwAQ23Q10s98DwBwk30aokZUJFUT6Z4ttlgHc5e2VPzOamUAkNa3EendjJn1qHqycJHMluzwsU333zalsNwupdb9DNSRPSBWAVSLiw7/gGngQWc1AOCs/T9AFEUGnlEHqQc/A+KUQIkC4pTwSfwei10KrRNrAXUL926FbS56pnxD17qfQcP1r4I2tAOKXcTJyja/qLNtYj5lzzOPfTcAj94tM8+KloMdrqtkct2XoGZ7YafnIH/MWwAAb1YfxHjRwjEOKyCKLewz0XiLAEbq7ngPdCuDzc5c3Kmc5RvrShiaoBcPxPiI6CG0SswzUhjBGw59HRcpT2NXf4B5RiniPU+jCaOhzDM77XZZ9Dhyaz7i0y8AGECVjKjY4sxzn3cApDAiRgQXNLksp3EOnjGwjN8vfyevQGnGScic+XWMBxLO27b0SNeht2GoI3uhlMZBtagYE/Ixzzh4Jl1btYxuaiNegfk1/RpMV0bY+XnaHVU95i0Yu+iXsNNzoI53IHXvxwDq+Ng8S6alkIxo3thmoHM3kjOFBfjy6UwHpClu4DSFgUSlmWf4Hl9ywTOjww+ecUae3eyyPAcqd9YA1unjzI8FzXGmeWFmQUFgp2d6RajjsKRYAOAMtOfdN15oq4M7oB9aJ13z7O98nLbU7jnO8pABDU+PhSUYcUPFMs48az4Gz3eNwbQpDg57yZvlUFjQ0BFh3zk6nhV/UzM8efSDZ4DHTpRHN1OS5lnzOFvDxuqXC5FezioozT4bVNFEYdJDG5CqaywrqJ3EdGQRhUYc6IECIfHEt6GUxmG2HIuiy/itiXkW06G6131yJiuyOXiWKdq4w2Fgc2TP7QI8ayx1Ib7h5wCA7ClfArRY6HgRD+qCZ/Ml5ll71tN/0mDhTGWTxzyzS0g880OouV4mWh/QIuQd5GU5dq5Lc87x3ivWiOypX8LQOx7H8BvvQHbtx3BD+p04u/gD/M24DJa7toeZQXjnxgJAcZHivr47DlKafTYA4HRlC1TYvjXYlMawuX6NxzwrH1mXmWdl4BlvKtRXZp4VJOZZfvUHQLUYlHw/1MEXQIpjAvgfbTkRt9vsO4zvu9NX1Bsdj4JYBYxH2rCNzoHlUFFgjLey5+g9zyFKvPMvgynTrE4cr7CCoYmM4xtjX/A14Cil4p6NBjrur1XW4bnoh7DoiU8I5vmSQQaePZ8+VzyOX3Oj0tgmwNgMADOCASBYuEEWQ8FyQOBgFXE1U5UIWsgoVo36R2y0rqfRcN2FONORNFDd+8JrWnrru2jMlTHPGLC62d2rTNsRRaw6dtBnaAF4DoNVmWdSI8dqPdYDz9z9LiJp39iNi5E74ePs92DnYrh+hXgpfg2pI3vR4OqzbndmgVLvux9pZWDFaeoWbzTQsaD3ss+WOeNrAJjJjjJWzvIxxg/iV8YPAbh7i+qKkgvmmX9s8wcP7sFP1u3DQ7skLUIzL6RBcBHLIfXuZ3x6pwAQ33gVIijhOWchctNPFfeVQ6sLeIu3aT8F2RM/jf70Stxrr8F9kfNBFQN6/2ZoA9sEEB503OTn5SSHXe/r7GNxX08MRarBoCUorqg+ALS5rMhsyfbpKU4UlHoGGI1xHaAUpDiGuE58x+A+GHrHY2WOw2Gh9W5A7Pmrq8q2KOOdSN/2Tij5fkR23SzOu8Ldpl0AxUlMDJ5Fdv4dAFB0m0Q8ysY2Q5hngDS62fmEN7I5/YSyxr1TA/OMj/k/6yxBEYYnu+E2IFI5j3lGCsOIbr4W1hADmduMHKKuBll+OZuSKCx/O6iiYWlpC46pohVlOhSnKVsQpznRII7suBHqEMvJX1+6CfOUXuSMJgy/7WEMv/UhDF9+D8Yu+S1otN73WjvT/rwnc9Y3AYU7PHsTHmaLC571PQ/j4MPuuTxZmDWpw7vRlDBgwESTw77fQa0NDhTsMNiaoXc+KdbuaI7rnbHvPlO0kUMUWZ01A9XRAxWZZ3yd69bZ2qUN7xK6Zx016p7pPetBrAKcWAv2E/Y6wX0FQEW3zbGiDJ5Vvw+tlhWwGhaCUEc0lT3mmaRbJulYziXdZesTj1II+xwoH9usc8Gznoh/76fTeb27Wdy38cweKIRiiCYx3n4OnEg9Yk4Wq8lunK+wtTN/7HsBAEq+XxhpcPCsvftuGF1PgWpRZE77L0CLobP1bADAyfl1+L8cR8Gzf9EoLXo18IVOFJe90fd7kcRZjtdh0BSU5r8SuxJrESEmzun6FQDgr/ZZiEUiIISEIvE37aP4QeFS3HbSXzH8RsZU04Z2TDjCyZzA2ILBmUtVP8ucc1FYdBkIdRAZYsX33+k5UBVSM3g2O8f+voksFr/jhbfWtwltnaxL8ETqfN9iFCbqK8Azh4pxAr37aWlk8xhA4VoXFn5kvR62nkTz8HO4Sv8BxjJZRDdfC73nWTh6AqOX/g6UqLhAeRbv1e5gr9HkgXxdhCUXRgA8i+y4AfU3vRlKYUjo0iwjB/1djZG90GHC0hJYupiBXGFuYSXbwS7K9R5Y4pA540rkVzLA7QLlWZSGDmAhXFacOzIHeEAKp11/zbwCRdtLZLiGAQdqOl068RLSgdaE5Aa6/a9o77wdP9d/jFMzd3mbk20i+dBnserhd+DH+s98BaQsJs8jv/ajGPjgTmFBzqMuqmMUSeTjbOPWBrZ6ZgEu442P8PAkio9t7qZtGH3tDTDbTxXH1ZpkidPO/iz2qPPEawr9O5clYLWsFIkJ14tpxihc7Xm/FmENo5vqsMdkqidZfAVXQe98HEb3U6CKwcDDSB1GL7oKVI0gcvBBpG9/F6ZbXkK4dibT25LHNuWONmedzW2MCT2l5oSOMxR33GGWHzwz205k4M34IWj9W8Q1xK9jLqwf6rhJKfRDjyB95/vgPMrA8dakgXRUF9eUk2wD1IhgHfIi1AqYBgjmmaGCFIZR//fXof6Wt6J+lL2vYJ65rBozBDzjr6EQCHYdd9yM6SqOdQ0zrObl2N7LCo2i5TF5ObjTEXMZv50eeOYxz6aXva85wwUbXJFdwD8+MLPIkuRS8wpPPzHLvjcaSYvuOgDsdmaUmQUAAAhBB2HAXXTMY5VpPc8htv069l5nft0bzaoCno24hXKzbor7sG3hWhAwHZKBTBGZkoV77LVwiAq9fzPqi52YQ3rww+J/glgFlNpOQnHhpQDCx4t48LHNFjIK23UdnpNn32lRZffu+eqzAjwz9t3DtOrAkuzY5mt8rzdetKDAwdxRdq5Lc85FWRACq/VY5E7+LAZWfRRjSOKJfcOwpq8R56xSjBZMLCKdmK/0wIQuXt9qXYW8mkIdyeFYsrdMrwtgHX8O2nuaZ+XMs+mpCFqSBpZPT/l1syitPLbpsobmkh5QMy/YSKWZpws3M+PQOlfvzIFVNw9jRisedVZinMagZnuhdXvXs+G61XY0nwmAwHIcAWqQxgViXCrWv1Ecu1ywX+ywgqynfi2edRYjhSzqbn6LYAdYDhWC4BF5bJNSvM1mBXVb192ov+Wt0LqfxfT8LphUxQv1HhjKiyO+uvH9UeieucUnH9ukIwd8rpYF08ZC0oUUyYNqMWyczYqJ88ZuEGu9sed21N/8JqiZLuxzpuMLJnuMNriNrW8hzLNQzTO7JAC3bWDFeMmmbDTeLc6D7DMOBFdz2lRH9nmNnIZFcNz9krMJIhLzzGpcDHPGyeJ6AIDRepl5xteGfUi540YvOLNQtBwBEOVmsLzudGULcm4Bqg7tBLFY4V+adyFK7aeBgDLtMymUkX0459n3YSYZQJc6QzRPAQ88ayAZ5HJs76aUiv2qSzJ78KRB2oD5Z8NqWclySEnHhxSGEd3yOwDAz6zXIBHREdW8ZnGY0H9Y5E74OG5bcw3eb34aVzd8UoA8sRf+LJqZwTFQDpwfZ7J1ZJ1zLPrzjmDiyBIHUV0V+VPHaO3ugqMFy81hKdr616H+hsvQfPUxODfjAjjSvRjZeQPqb34zEo99reprktI46m59B5KPftVj9gUfUxxF3W1XiLEvAipAJ495xvYhb2wz3H1VHXwBev9mUEUXTR0eQYOAMM0zAB7zrGc99E53LC2gd8aOaWLmmbGfXT/3O2ugKQSKC8Dx+yI2vg8ARbZkI3XffyC17ktYcesF+KH+P/iYegOIXYTZvFzkLk6yDcX5TMvrA9pt0PMDoVqApuXgEpWti4Ulb0Bx3oUgoIg/8wMomS68JsMMOB6d/e+gLrhWKYZJvZCWuImc58uVBctZk5lnW4QTY2nW2bDrXU1XFzxrJwNQQOFocYwQ1mzdHWPP1bueFDVHvNDjnmePeQYA4zF3jHx0vw88E5pnjYvFOtcfncseO7QLM+sZ86yzRuYZNw8pzTwNBYutv6HMM/eeDY5m+plnE68NvDbimtDcYTcqvWewdlW6/FIKsApQB3d4hiRlY5uSo69joyHH8tPeyHz/yzQvA1V0KIUhAcxzfbSddBZKlAhm/BXavViidMCGguLi13pGGmMHYdmOYPhO2/4b9t5rPioA0e62CwEAp5UeFVrB/xfjKHj2rxyR8uKJJ7BZadTBcAUv72r/OEzKbmoHBH+zzxYUdl7E8cWjaDlCvDRbsmC1rhL0zolGNw13AQuOflWLzOlXwonUAwCed+bjkEtJDR2XCwZ10DzGiv5nrAXi13bDYlAtDsXMImKNooc2oDN9vG+G3ArRPNOIJ/BuTl8LCgJtdJ8YX+FdGcthJgA76Gx0nf9bOFoMZ6qb8f/MbwvB6ewpX4A5+2yML2eU6VepT4pzw6NXZQljNNshuv76oXVI3/cfIE4JxfkXIXPGlQCAZeSAbzPgYAVtXiYciryxTT/zbKcz0/t5znkozX0F7OZjsF1ZCIPYmP3cN6ESii7aCL3OY86UJCClb+ZFeIYuRcmm0liXC764owfP5VpgUhVpkkMrvC4L32AUQvFd/Srkn74GKI4jffu7EHOduU5QdiBOvGu3jHlWJTiIN5hyRwj7N/v1tajjWagHmGcl6VzxTbMtHcUZ8xk78MbONChR2cbkJoFiTMbt3gFAKco6bAaxEbFZws+Lp2XkAOofvxKJR7+KxOPfRPyp7/lswsVndk0Jema/GkWq4UysR/qejwAACsvfwoAmAHbLcoyf89+gREXkwANYfvsl+Ip2LRowhrWz6gF4WipFy/ElCjv6GCi0bJqXhM0ivZil9MOE5ius2AdKiGQwtunX7P2T7UIUX4xt+sZaKYz996H+hlej/pa3ILL3LizY/jOkkCvTO+PgKL8PuT6cGTANyEu0+PhznkZV00FWLNgOhZUb8cZpQ8Ez7zVooCveSDI+7cSdfV6Xnl8XfM3oiLtOnJ3rxWO4i2NwbBPwmGesAcFGAvm6O1qwsMhh37vatlqAZwXLEUwe7roJhI9s8uhQWJITHffAs8QzbFyzsPSNsKavFeN9tTDPZlr7xKhIvH6aAKI3dY0hW7QwjDRGm1mhMm/n1fir8TW0YQBW/XyMX/BT0f0flhkSgaCRNAYou5aUYZYcznfHArbOYmvnOcpGjGRYEs3XC27oEH/6Bz73q0zRwrFkL2LmCBwjDXOaH2gPxqlz2aj/5u4xjDeyDq7eV4V5VrAE62xL5Dhv1EjRsDfJ3utMZRNMm4oGjWl5zSxDCMyza9EKMQyI6ipufM8JuPotq33vTfKDDCgB8TUVAG9ss5mMYVn+ORDHhJ2YBic9G6abOBuHHoHuMkjN9lORK9koQcc6hX2HkT2sUQbqIOKOU3W53WbLocJtMhnVJcbH457OkgsiOI6N1yhsze+Y+yZcUfo81pPlUMwM0ne8ByQ/5Df4kLr1eufjmO10IEcjKGlJ6N1Po/4m1ihc5xwLK9IgHhupMMLtMc9YATEtFcEashP/O/5BpO/+sHh8wXJwnDuyabauwt5Zb0KORjDH2ge94zEYu29D+u5/A3EsZOe9EpeWvsl0U4kCJT8IJdfna1ry4N+7LPKvDe0AcUpwInXoVtk6Lq4Bt9mXeOwbqP/rxcyR/E/noJBha0W1sU3OZrOaV7CRVXd/Y2yCHAxNEax3DirmTvgEAGCMxpCvWyhei7MZ1dH9iI4w1t4OZxYyJVusgU77iTCJgWlkBKksW2e43pnVuhogCvKuPmn0hb8wZiil0Ho3oP6mNyBR7MVuZwa+2fRd31pJI3WwFJZHaC4w0z1WFHuXLOLNpUHMmWcAhKA4nxV1HPAFpUg8/k0oZhYv0Dl4wDmONV0IEeyzbMhoVqXw3DYVFI65nP17599Rr7uAYgCIy5k22jCImdZBOFDwqMOYOnso+7xawHxoZh0fUavdXbBveAyvVh7D3dEvovmu9wjDhjXj97vHILFIXf05Y/99VRllsQ2/glIcYccY1gyzS0jf+QFoQztgx6ch77o8RlzQSejKukCVx+4eCC22o9uvBwCU5r5CyHDwkHU3AWA4H64JZzcshBNrBrGLMNzGmRUKnrkgTgXmGSmOilH3+5w1PiCD3xdaaRSNGMdyezsiLmBIqI3Xqo/hcsocXwsr3uFjveWPfQ8A4DXq43jv+lei5Rdz0fjbtTD4WgvAsYo4X2GNi9LCS5F1zSqiu29F+u5/Q4QW8YyzGM/XeXlApcibNr5svhs/sy7Dd+kVvr/J5jR2wyJQLQrFzAigtDTrTM+teGQ3GuMGZrmjf1ZqForu8/clVrPX6X4abgmAhAuecdYhZ3blExw8O4A698EJa0Q4bVoNizxWa5yP2+/GjDTLg3b2ZbGtZxzPd45iz0C24mizcegR9zOcIRpXQTkAwMu7skHNs6IHztZiWCLvqYA/t+ShuUSSMcrM0kjXevklkHzkK2j8y3k4MfcQgADzzDaxBC5Ya9pQxg5Cd4ooUB1jUf9IMtSIyIe4/qU+wva1Hc5MlGwqmPGXuaY7m5TloNF6j6k8dlA0AVTYiAyxaYjCkteJtxluPR2jNI4mOjShNuzLOY6CZy+z4DeenBTw340n5uMa+yIAwLboWnTQFjFPnQrQWLtGC6KTy28m3r3Qe7zOdFk4NiLbmdNhLawzHjTejPFzv4titBU/sV7rJcAu80wd2FYmTMpDHd4N3cogRyN4Otfm/UFRYbZ6HdWb7NNQn4gKJH/CsU2HsoWliS1IkV23usfEkiBZT0KZdSKGLroaRarhLOV5KGYWZtsJQmegZ+XHMES9YteSdOqGlGaYVIXimAKYiW1k2mKFJW/A2EVXiXO/TDmIuCYl47L2lBuVxja3UVZoUcVA5vSvir89EGNJZ1svS66edxb4NhxzxklwIvWgWgwdq5lbaslyfJpIAGMTAcDmvgL2UlfzZJgl37IWwbNRNgK47PkrgZ+fCuPgw0z3RI0jQiwsI17RL5hJdZ6gf6XgIF5PzC2a+jZj/5A7ttkch5LtdcdoVcEMMtxzWQwBz1JRDZcuZ+DKrdtHBTNAjOrwgsUdDwaAEtUxQhm4EC0xZgw38vii9kc0bLsG8eevRnzDL5B49kdI3/2hss+hjridpemvwA+tNwBgjpCcdSZHccnrMfyW+1Gc+woQauHd2t14OvoRXLThfYg/+2MkhzahLsquh75xL/HkY7Ncgw4AZo2wjfA5ughUi5UdFx/djOxkGntWs3fNWU1LQUGg5AdAcv0ApUg++GnU3f4u6L0bmHiwxpKHFco+pncGGRxl32/QtY4LaatjB6B2rxdAUrrYi9gmj22U3Hc7CNzvsIOzauaGglh8TCyiKWLMloNncwrsfupW2+FE6rFdAs84aMDHsboSbG1C9yahzacK5pm0DrlB482wXBc8PloikrjRAcx2E9TYrNWI6apgyHLds+I8P3gWNAvg0aGyoiXugmfKeKdw0coe/x8ApNGsaswz9/6eVmDXI9fWPHYG61I+3zUm9ovxuWxfmbbvb5hGRrCTzsLIa2/wnf+hEG0eOQ66jDltbD+UTDeanX7YlGDf3LegaDSgjuTQNrYRythB0cgYfeWvYbaugmJmkHzSY7BkijbOUTcCYMUAHwurFNPTUcxrisOhwHqbO6lurLjnKJkevFl7CADwmO4HaF+IMS0wbhrAtSdl5hm/znkhUmlkI6qr5W6NLuvMSc4AtKjvb9RIoWCwAvScAitmzbYTAULYeQBjCnCWgTnzVHE/PKKz/Tq662ak7vkoGn9/GpT8ABwjjcEm9pksm2LcHa9JRTTfuBRvSgmThENPYCYZwBiNITfnfOQQxYfpF2A1LYNSHEX82R+JAkcl/j045rKFbrRPx53H/Rp2cgaIw973FvsURKQ9MDiWw/c/u8HvuDk9FcV7tDuhwYFx4AHBEi2YNtZwp+7pa6HE6vE3m52r5LovIn3PR0CojcKS12PvqT9EFjE4agS26xCrDmwrA0MBhLLaNXes0Wo5tmyt4+Lm2vBO6P2bmbvu8C7MGGRgQLWxTa2f652xRg6N1sNxGxvq2EHEaB6zFMau5QWWOfM0XBn5NN5f+jRUzWODcgBWKY4yB0MAO+gsDOdKnulRPIGuFNv35oyztUx39c5Ml7lZmncBnFgL1Fwf6m6+HE3XrEbD9a+Cmu3FUHw+Li/9J7KG53INACAE+SgDWyJ5Bp7tkNZgWfOQs0zMWae57+eCZ4fWAaUs4k9/D7EX/gIKgm+blwMg4hrla2tQ86halKRJDnPmGbCTM6AUR/EKwj5/EIjLmzbOcNeAsYaVGANbr3luJDPMAaDdHVHrrIF5pg5sQ2Ldf+KEW8/AT4z/wRIcgKMnkD/mrey18tsRRdFjnlEq8i811ydyjGCQ/CBiz/+v9z7Du8oek3jyOzA6H4OjJzB26bUix9UPPgzYRajjft0rJ97iGvPYwphHhG0iuoNJqhSWvqnsvbje37wmljtUYp6BEF/Dz9GTvga1+L3rsq7kB8SImhzGwYdAHAu59AIcpNP867EWE59pHunGpzVW5+SPeQseOPUvuM0+CQ4I7Pg0FBa91ve61vS1eCL9SgzQtBDjV7O9SN3/STHmOm3gKdSRHEbVRpjTj4fdfAwKC18NgNVcDhR8xXwX8jW4HOZKNrbQ+fie9WaMOP49wqevqWiixiKgsBPTYTcuFsZDaqYbCeQxX2O5bC7eLuqKgcQSOJF6KMVRnDHGaqN0yQXPXNYhZ56VUqz2UEb3I66r0FUimLB2ahagxwXzrJicDaroIFYOi6OsOfrkgWG8848b8L6/PI/Lr12Ppw+OuCe2ICQbSHFMTIOYM08X+1C45lm42+ZEmmfBMGeczCYyxg5AGT0gvad73VAq6oUbHbanGL0SeGbmEN3Jrv/X5BnT2ufm+/jX8V/dH8Z/an9ArmRBcyUIdtF26Hp5TsOZhHofax57j5/JptEkMw4AuKW4GuMFS9RXMni2RGP1kqMnBRAOAGokgrttt9Hmjij/X4yj4NnLLPj4gEwh52y0iKbgu9ab8fuWz+DnqY8DABKceRb1hKsB/wbO0XlzuisQXGmchVIkH/0vRA4+yCjYi18X/rgKUZp/MR668AHc76z1EuD6Bczx0swIYXFf2EUknvwOAGATnY9x028hzYtvgLlsNiUMj3lmWqGGAfyffOyCM0aIwxI3bhbANwZDJTA0BXTOWfgM+SQsqsBRDIyf813BBsurKXzPerN32NLGrmoaOihLItWxg6w4dIub7AkfB4gCq2ERHKhoIBm0a56QtXA9lICMsLHNosuQ+1n8oxi95DdwJK2cDalzkaOeNtkmutBfsOlxDL/pDgxdfi/gghwl2xFdwXoxtsleY0v3OHa4tslcb0bveQ7EysOJteCOJd/GryzXAXH0IJx4C0Zeez36m9h5XkFdUU3bFPTjmphnbmf+oMGKX9rDmB+piIa2dNTriCZniDFLPipUtBzRzeIgScJQccrcBjTGdQznTXRF3aJ6YCtgm94Yr8sY4Oeln9az1y54rDtNVTBPYYlFYekbkVv1PnZ+xg76NRAoFYntWGIOrrIvxVaFFTuFYy4PBYPshoUYu+S3GHn1n1FsWg4dNqI9TyPx1HfRcP2r8HHjFgCeAyFQ7ngJAM0DjBX5iLUi1ImMmwaI+0ACbKHHvc7swDbE1/8UsReuAyUqcsd9CINXPMlE1QGsJnsEe0mAo+m57GW4WYeb4NFovUgg6+56P5oclnzP2PxjNh7RdgIcPQkt04XjFTYGo3dxVk056wzwOyI5gbFNrrO1XVuK3vGib2yEg6p8XcjG2hgNntpCj06ponkGyLpnrJDhTQvOOuvANKgxxqqRRzfZOZqNYutqOJTgOWdRReZZt8reO5HdDwCIbv8bCCi26KvQrbDCjY91KYUhEJe9JwelVNzfjVkXWGj2g2cbO8cEmGnOv1gUBZuceXhL6ctlrGPuWNoYMrYJAIdc8MwY2wfNZVDsoLOhxuoxOoON6a0pPI7otr8AYKCYUzcXmTO+Lj6n1sMS0/GihbOVjexxkt5ZtTjFZZ/dNdjEuvHF0dAik+QH8fnBL2AmGcBBpwUPKv7rbHOE7ZOryW6kkRHdaLloCQrMe2YpfqAsLIRZQEDvjEc+yb7bkyxX+8e95uyGRbAT00DsohBqLs04RXyHWyJr4OhJKPkBRHfdBHX8ECgI8qveK8CVnGkLECEd1Twjkd4NSGu2eAwARHfcAAC43T4ZqSRjuI5aGjKnfQWAC5C5ZhtRyQRHyfbA2MtkFn5vn4/uyDyMvOEWmNPWoFufjXud430jntEKzDO7bg6oYoBYeSjjnWigQ7jQZXYQUET2MAkFxjxz9c6mr0VEV3CNfREcEGYcQW0Ulr4R4+f+AOMm++ypiCax4rdKbpteYRs2tsnd7My2433mTgBQWPZGZE7/KsbP/AZGX3mNcCKfnmFjP3UVQGfAMyHgxRMAiU1wCHW5/QCAQdQJQyUAuF85DU/RZT6Aj4EE7F4kdhEWFOym7cJogYDljV0N7LpalGX3HB9ztqYx8AyqwVwAARjdT0HJD4JqURTnXYgbjvk5BlAnzpscZpw1thJF1kwIA89IYVhiFzPwzG5aCjs9B8QuIn3PvwknwoHTvoGHHQb0JQR4NnXmmaEpgKIKsOcik4HU5WObNs52jUOsOWeJ3+9x2LlVA8yz5bFhNGCsOvOslEXq/k+g8boLEN98DQxrDF20EX9PX4GhK55E5uzvwE5Mh0otHKfsFg1eZfwQVGlskms0BSO+/qdMg9R1ZNVC3LMN19E0c/a3me5Ty0rY8WlQzCz0zieguGObQqxf0UBjLL8NOm4ahx6Gku+HE2sWrBg5+P47pzHu+zkszHYPPLOmrxE5nhw0UueNqIWwzwx35HdwOjsWI6BXyB0336nfj1PVbXAUHbnjP47u2GJ81PwPfKDxWgxffo9wrhVBCG6c8VkcX/wlvrnqIQy8ewPM6cdDMbNIPvwFgFLM72PvvTl1ppCFyZ34SVC3hnim8dXYRuf6HJwrRbBxLge/jgV4L09OzD4LIISB764EiTq8G4t0lqOORWaIusLQDWRPYs30C3qvwnQMoq7EAG9hGODeX6bbyDA6HgVx9Xm5BiNnCHO9sUQsIkZkj4v2YGlrEg0xHdNSEUH22DOQhd75OJp+uxbNVy9H3a1vQ/LRr7Kmaf18OKl2IeER0crBs1QFw4CxSY5tUiMpWO3GoUdEbsn3JGX8EGOJKwZuJkzaITqwSQB+kf33gVis1l7s7MYqsltIySjZXsS2/AEA8F7tTizruUmAYTvprLLxTgDSGC7bD7RBjzlcshwUIi3Y6ni11L3OWmzpGfOYymMHRV17rO4ylZuWijoWYIZutzos54nsuT10BPn/QhwFz15mwZMRTiHXVSKSUkNTYELDuvgF6LDrAXhJhOz6Bvip46JActlPWu+GUPp1/NkfI7b5WlAQjL/iR75ErtYocytRdY+KGtQ9M3Oou/09iOy7G1QxcBVlYN2g1J3kOkN79UXYSWehIaYjIY2XTGQYAPi1E6iii8We639wJhsAbEmcivNL38XDZ94Iu8EbhShYNv5in4MHcTxKM072AQ+aouAQdantowcR2/onEFCUZp0Fh7upaVEMx9m/F7uunsDkmGcA8FDylTADSYoerxOC0QDwgrLI5+YJsMLdqZsrwNmS7THPuAA4Z571jhexw5nlHh+j/eqCTn06Frem8C3rrbg6+m5g6aUYecMtsFpXob+OXS/LbbbgK5lOEGqDqhEhOlstOIi3S2XnPZbZjwTyWDurDgohntOmq3cGeJpnFB5TQDDPIswV8KJl7Lt5tujqZQxsgzq8C8QuwjFSPsc703bQ746f6QVP3DiqOpgOBvxkT/ossqd/1RuDlkYdlWwPS16JirHoLNZtjH0J42d+A5lTv1z185uzzsDY5Xdj8O2PYvysb6HkFhVnUlZEc8fNkuXg4DBj5HEGGBwbURd0esxZ4RuPEa8/fa1waQTgc/mVf46v/ykST/03O5dnfgPZUxmQwpO0Y5U9ArRTXE0e2+18CcMTyVghc85/w2pcAjXXh18aP8QKshfJXawwz5z2Xyi54zqX6Qz8i3UzYMqcEQ6eyWuMcAJzk/rWcQaebVWW+Io2wFsb5TUje/LnAACRHX+H1rtRjLuEMc/YMXHdMw6esXt1pcu23Kt7awY3DZDXsyeP+zFeW7oSA4nFFUGobs01BsnsB6iDqMsEvjp7Gu7bwUBCaiS95DiEfZY3HQEEJEfZ/WgFmGcvuDpEABCtb0P25M9hbOHr8LbSlzBIU2L0locY20yEgwAdiqfVxhs0G5yFiOoKTPc7PpM+w8bAAMGysKavQX4pK9LTd38IsQ2/RGtxP1YpDPgKrneV4tR5jLH12IFxmC2MsRzUPSOFEdTd8lbMdg6hizbireaXMGT5O/s9pAm7nHaohOIsZZModopS8R0cF+c29XpIQhyMSnpnPAoueKbB3bdd8AyEwJzlFfFWwyLQRKtoNmlGFJmzvoHivAuRPeGTGHn1nzD4/m3InfgpsT/y75CA6Q7adfNgxxkgd5wruJ8rOYCZQ3IfA6duwZliPy9aDkozT0NxzrkgjoVpz30XgF/nJbr1TyDUxq7ISuygs1EwHTiJ6Rh5/c34StvVyCHq684HmWcid1A02K4RhTa0E7EXroNObFiUPT6y5zZ2HvMjnhPlNDaqtZ+2YZ3CivH80jdj/JzvAYoq1gAfeDb4AnStXPOsLLewCkKUuzTvAlGYi/tEjSC/6n0orHwXSvPOFzp6cwoueFaJeeZYnllAi8eCdgR4dgCpcQbU7JKkG+T3DrIb5Wurk8xACboweklEVCiEoL+JrWVLCs+D5AfFGCJnngFAbs2/Ibfy3cie9FkMv+7vGHjfNoy98tcYI2yPNEKud9sFz5ImW6t84Jm7h+mdTzAX3YZFnr4kISjOZwzYyAE2tpg96XPomc/WBl0lAjBICJ2y2gs/zhzlOUNh2ZtBQbCytBEzSV/5axVGcJ7CRr+VhRcK5uBed2xTZp4powfw/m1vx5+Nb6JzOIewUAe2oeH6SxDd/jdQoqC44BJcO+e7OL34Ezw9870MFCVE7DEnkB0id9cDjsRh4Jky3onYZsb4zJ7EjMHUoV3+EU8zJ/YLzmQFUVByG2OR/fd60hhSA8l2dc+4RhoPvjcVFr82lB3MGzhzXfBsNG/CqTCyJ2uChumd8eAsGm6m4f3BgnGQTV/0THPH8QLXJwd1Xq2wEcfe+ZfDSbUL4LQYbRVGYMEQubOjgMZbMH7Od0EVA5ED9yOy4wbMH2Rrw9a0t0bbDQuRPflzKM59BR5r/yAAf15fKWStO8uhvnMmGJTc2Vyq03z7QyPLRdSR3ZjrslYHtOni/aO6gsKKd7CGg5PDf+tXIe6wnIAzzzg4VZh9LpxIHdRMJ/RD69AUN7AoMEbOGc3piAargY2NJsf34vfvWIN7/u0U3PaBk3CJOwnS3n036m55O5TiKIiVg3HwYXEtcadQD8iqZhgQ0DyTDQNqXBu4PrBx6OGysU3RYG9cjA5tLkZoAqpdEK70kV1sioPn1e/Q7hPXSez5q0GcEgoKy5Uv7fyBmPrY4cwMbTxYwgBiE0hpXOgP7qQzUbIdDOdN0Ujo0Oehg7ZiU+eYkH9Qxw6JfGCFa5xlBfJ8Q1XwuLMcw0hDyQ9W1YZ9OcdR8OxlFjw54JRT+QYzJC2snAB++Nim5/oG+K2BeffAblwCR2f2xJxRxCO65fdIPM3EwDNnXFkm/FlrlNFeEa57RoqjqL/1bTAOPQyqxTF66e+wM8HAPbnYLM09H2Pn/wxfi30eABOrDtM8U6XzpEljm4A3TgG4XRJ3oeOMvITkftmUMLCPtuGQ4i+ei5YDBwo+p30eo6+93pco6CrBQRc800Z2e8Xhirf7XqM3yrpe8+z97BwUhsWYmO0CjIBXTPgMA9ziLMx5JhXR8BebsTMsqmCPtqjsMTx4kWPanstTkHkGoIx5ZnS44NnMM7C4JQmA4LuZC2G98fdCvL8vxQrWpTYD3HwjfWTipYprKXSZSdjJNhBQHEMO4HhX/0u8XsoDz+TkiBe3/B7gG+zqdpboP1d0AcGBrULU2Wo51ndsJdvBAFztJpfNBAAzyAg04sBRdAEE2iFmGJzpYqdnoQQ3wdfqUVj5LkCPT3gOAMCpm4vCindg/FymczXX3IMoiuhzAbF9QznYlDFHuEix1r8ZSnEUGcSxic73jceI0KKCfQqUb6r8PjVcQfzcqg8w7Q83BtKMsbla2SOSYXVsv/t5WaGnKeVFKDWSGL34athGGmuU3bjO+DoIKAoLLoU17TgUXWbaheRJpJFBfJidT7kTLQe/L2K6AichjW06NppGWRG6kS4qA8+yAc0zTVFgtx4LLHsVCChSD34WAODoCVC3ux0Ms40VNtrAFqCUFdfYCoUBIt0x7z4OMs8AYNNYFM/ThVgqadUFo1dnxUHEHIax905GxSdx3OWcgC7JtYqLy4eBZxwYN1TAcHUv+PfbXhdFY1wXY/2ceZtf+1GMnvtDjIN9t4VAx3tIuG1WAP1U1q2OZfYL7Z7nnEWIagq0BeegQHXMJANQc32MqSA5s2VP+Tzs5AyomW4kH/8G7tBY8VdsWlET8A6w+zyqKejPlNCfZmuRz3GzlEXdbe+APrAVg7QOby99ER201ecuCTDg8V6H7UUXqs+K82BKo5nBMT/TZUDXxDyr4LQpDtNlcQJg4L7Eci5JYxucNcb33LiuorjkDRh75a+RO/GTMGedKYSpBXjmXhepqMaEtAkR99kausX9/DYie++EamVxwGnFZnWZr4ApWg4D1ImCps57cQLZ7u1Ltonotj8CAJ5ouEy8HgA2muXuyRGJERLswMvvZbmMB3XwBUS3stf9vsUYQ3r3M1AyXUgNbYZCKHrVNtB4s2AqXKl8BMOvvRGZc78rmCDjBVt8flvKS4wAiwwo1zwzOh4DsfKwk22wmlcIY5xShTEs02VwzTN3w4DpG9tUh3cj/tR3kbrnI6j/26WM1a0nRHEPeE0iZewg4uMM2NzpzPDpBfFj1IMMG+l1DunsOutxxfqTbrOw0HgMRmgCcZoTI/RW3Twfs41G0sie+XXkjv8Y06BSDd95CisASYrlTvXWACil2NmXwRqyE9/Ufo0luWdBHUfSOzvN99yiO7oJALlV70du7UcFsBGXGIqV3PaqhcfYYefKSc8Shfob1YfLmGcrhu5GhJjojS2E3Xqs2PPE2GauF6TEwIbo9r9CcwpYqhyCOlrOdo1u+wtzXR/eDTsxDaOv+SvGLvoVHqGr4UARZhiA16A5UXnBc5/mDSX3mjI6nyjTPYs/8wMQp4RS+ynIr3w3k2EojviY8drgdqF/KYNEfC2O7LpFMGnkBpLQPct64BkpDMPYxzQVC0v9xmc8+Njm3EY20mpTPztIDrtxMRyX4SYaBmGPE/eFHzzTu5+BUhyFE23AQJ2rexm4Pi3pvshTA7sWMuOQYD0VFnpgzbcbFyF3/McAAMkHPoOYPYZ+msah5Grf8/JrPoKxS34LxOrZzzUwz4KPkbUYzYBEAJcdoSA+fWNhGjC0G+1gzcVuZZrInyKaAhAF42d/BzZRcabKcicnUgdqpEApFbVjIh4X33Fs2x8xsz6KxZKBCeB9r+moBptrrrkMaR51UQ3vVu/E6w581dWDvhjDb7oTmdO/iuLcC2A2L0feHSMuI2JIwdewvOn4mnzy2OZ4hessGPyc6Z2Po1gque/Jzi3P7a2W5YgaGp5z2OfSu58FKY4KHULuTvwq5Qkk7FGQ4iiiW34PALhrwVdwi30KVNiCMb6TzgptPFhNS0AVA0pxBMZ+1kDoRwNGkWTgWa6Ea60L8BiOw6ZF7Nrb1DUmsZQPCFLIIuKCZ83+PF/XCGyo+BVeD6txScVG8cs9joJnL7MQhgGCeVbeoS1Zjvg7dx0JIvGdUpElOmqKKkTD5dFNdXAHkuu+xB57/H+g4IpjTiUKAuTxFrwyx02rgLpb3ga9+xk4kTqMXPZnmLNOF+LovsKfEBQXvwbb8/UAgKaE7nNHqsY8439zUu3M0Qme3hl/PlAOngGeThGPoujWlC/kmuKBZ9Ftf4aSH4CdmIbSnFf4HtcZYeDZHJMlV5zVZadmgUa8Yj3MMICf17BkNRXRsJ4uxi8j78FnzQ/A0RNlj+EhX0/89YOaZwCww3X21IZ3g+SHhKCxOet0tNdHWaFmOdjnjg8CQG9yGSyqoNkZgJLpCnXarBZ8bHO0YKLkfk8rlX1YO7ueidfvZWKutrQZyLR8ntDLzDPAs5F/wtXTU0f3C8HtILvStKgY21TyHng2W2UstGKsTYBtYU6yfJTDrl8gtHCCCVyt4aTa2QgHbKxW9qDPZQ7II5ucYcjFYrcaq2BDDQfP4BUrVI2UFe8ymFacdyGyp37J9/dtmAebErSRIcSK/YCVh+om05y9F9QBEp+lfh52nfJD2JQgQYpsHPRkBlaVZp0BJ1KHFozgo9rNVfXOAE/UNaKrkphxH9ThXdCsLLI0gm1Wu3Da5OExzwJsjXO+zExF3G6ik2zziQX7Pkd6JuxkO4hjQe99DrqqIKIpWEH2AwBG0seIx4q1JOd9F9t7WbEV6rTphqXG0U0ZiyrxJGMArtPPRAER37peTfds1O0CL4uOuGMHutBBIYQI9hng7R2AH8gIjouIsc0K42fdGgPPEuP7hJHGc3QRIroKxYjjacVj1RSWvlEU4gBzTR16y4MYP/s7KDR5a7QMsE0UEU3B8bPrAQBPlVzGUq+3zyWe+QH03g1wIvV4a+kLgkESHKMpmDbucjVBzlE2wCyw+63oGgZENAUxawTnKs/hPeafkL7tCiw5yICdsPU5GGJsswLzzJKYsNb0tQL4Afw6pCV3rDlXZW/iwY08eENJ/s75ePRKywPP+MjmjfYZiGiab3SmaDmwGxej4DIHv6T/AVGXuWXsvwdqthdOrBk7G84G4AdhZfYeD/m4g9ppnNUQ2/I7qJlOZJUUfmNfhENJtm5H9tyBxhF2re2LMJCR75/DdgTWjBN9zRG5scLBZHVkDwzKrm0ZCBOsLvfc8XG30twLAEJCATc5nLq5cKKN0GFhOdnvMwxI383GEqO7bvaczee+wvddc6kDdewgYqMueEZn+tbWMF02wA/MdhscPGP7B3dnjkYMPOGwc8DdboMO2JXCK+DL10nVNStqJUPoHC2gL1PC/9N/jbdp9+Ma7Vuo+8v5YqyXu92Jz9N2PHKr3ofs8R9H9rT/BAgJBTampnnGx8C8c8WNA96grkOuKO2ZlOKkEcZs3DbtNQAhmOeCZ2NIwBYjcXtcdvD14qkrCut9a4oydhDJBz8DYhdRnHMeht98r2BZ9bp7+vSUBJ65DZq1yi6USi5Tz9XYzK3+AJNByQ/49MzU4T2Ibv8bACB78ucBPSaampr0OL7H2YGCujTzNDbq7hrh2PFWnx6jcNzMeWObkV03gzglmM0rBBAdDN7EaU4YQqdqpKLumYKxC/4HmdO/KhoDYWFXYJ4ZrjlKac65KDnuPasG7wvPkOy39oUYVtg+mxO1QGVdwuCoPsCYmVbjEqHneLd9AlQt/DU4CDQl8Ex6z6Czs924GJmTP4/MOd/xAd98ckYd2Y0Wm+Vph5wWiXnmSus0LcWmmVeI53GzgLzpiAZbIqKJ9d7Ydy+WJrJibNMOA8+EXqV/bPiMkb/jK/rvoYAiv/KdGLvwl7BaViK/6n0Yu+Q3GHnz3aJZJJhnISATv5YAb4IICDLPagPWrdZVcCJ1UIqjaM2wmkwwzzh41rwcUV3Fesf9XL3Pwdh7N4hTgtXA9sJtmIcIMTHj4E2Ibf4dFDMDq3EJelvPxGfMD2Kvvli853ZnlmDA+kKNCLAruoPdz/sVT2pnMGeiF424MvVV1K+4GACwtWccZtIlO4wdRNbN/RY4+9mxB5rkurtX/M6+CMNvuV+sE//X4ih49jILYRhQ4swzSW+DixRbtpRQsIU6GRjb7ByRwTNvEeGjm7okehjb/FsQ6qA45zzkTvz0YR1/GNU2CDIk130Zet9GONEGjLzmbyJhC2NqAEy/Z1gaMUzIzLMQzTM1wDwDIUKPQWazCPBMKiSa4uHH4OvWBEJTpbFNN/koLHtLGY39oM427hlFBrCoISObgOc+JtO7wxI/HiwZJvhV6WLc6JwZ2qkRrx14vqoQcT5l5lkHbYGpxkDsIqLb/sQAjYaFcJIzoBAiNK+2dY+J5xQQxXbqMpB6nhN6WLwrMlFwEG80b6IzyjaaNfoBLGiKQ+tZD31gK6gaQWHJ68VzCCHiM5UE84x9V3yDbUuzJHBvPg4rMZ3p5bhAnCmZBQAu84y7BkrMs3bCwLNC3OvSeNe1x6jkoxx2w8JQYHdSQYgYX1hLdgr33N2uWcBCSe+Md8D2JBmzrBJ4Vpx3PqiisfsgoClitp0IO96KUttJGDv/p75CDgB2DFPs4qBq3/NijNYxUqCu064ekmDy6Gk+Fd+0GBszf+x7PXaEaqA4nyUC71ZZUVUteRaaZ5rigWdmVrAZNjkLMG5640IcPM0IwwD3e+Fra+tSFCU3okqgHQ9zhl/3rM0oYq7CktOiBM6HrWebuxl4tqSC3hnA7sm9DrvO+CjVrSobAZO1LKs5bvKiZZXhJrgNC31gVSXwTL6fguCZxzwLB88G9HY4lECzc/+fvfcOs+Sqzr3fCid3zj05j0ajkTQaIQkkgQICAQIkZDDJAoMA2wT7M7bvBRskfLFJxmCMsXGQjS84XDBgY5MMGExGlmCE8oxGYfJ0TifWqfr+qFq7du1T6aTu09379zx6NN19QoVdO6z9rndBqZYwa3XhcWuMTX7vSbt9b/H8V9R+QDKH4v5X4YHnfgE3ld6LO83bUTz0a77fFcQ1u2w1xUcetRcR+tRDQCUPde4Jpq45ffWH8Yjl9kl+yrP7rB04aQ0ip5SQO+0Ymztt+hdKX8AV//YM3JX8I9xu/QtST34LVxz7E2xSJrzBBKOIni+/nm1MAbA9EVna5jbfczD5NPLxyz1/s7JDKJz3izAGz2eVwuh5CFNNaEIwuNsTPLOftV3lh/BS7du48b5fY5WVP29ehZSuQlcV1o9RMGzpsrejomVxsXoM/1h4E/o+90J0fe9O+5jOfyWSSfu54wMJfoqltBBI4y0HWNU4x4vw50MvQAlJ3J2xFXipo1/CyLytmHgqY/fHbvutXTzxaZtmdhRmegCKZaJr3lYEVLkUKbJ90FUFsEy2OKfCHwmWthlgAK4oLAXyoHqUKc/UuSegTz0IS9Gw+PTfxdzz/hrTL/8GFm74U8/bec+zlFN17VFzk686Lixt81zGnndQ2iY979mEhu87FSSp6jGfshmGmDrGo/bY/eeYMoO7n5rFFuUszlOPowoFS1YKqZlHoOXPwVLUWnWxomLpqjuRv/y3WNDTN3iWcjdQ41Ly2YAsbX8uClo3NipT2DfxZfZ7/exPsbHyBIpWAk+M2WPTVkc9lUmozDtLm30MiZM/ZOlVAHC1+nPPJkfq2FehwEJl/DLMv+BvPRUpzy7YrxvtcQNV1YHdKCf7kFHK2FQ8YqfUOkGIyqYrXe9ipyolAGTu/YQ9h992A5tPU3EbjQtg+NmE2H/IeAKZ4hho5uzUWt7zjIJ1pQDVGe+72ZtJsEIzM2G+Z5uuROGi2wM3rwCwxb467/U8SzrVQkvbbnD97YTgrjG4zy64peTwSeMm1raW6lKecc+7lsTCdX/EfM3+w7wiUH2c8ZnXB1EQXuOnPOM3IAqH3sKCWwTdf/3sT5Ez7Xn6Y9VhTuDgvv/BHbfjcdPJqOimSpt2X6kp9murA3tQGX8aFKuKG+f/H4aUeed77D56nivUxfptIW344Fk7NfNz2Zdj8er31swxeeh59VvP6M6mJX+cQLTn2fGZAn7y5Iz3l6rr/bnDKZ6SFoJn1aH9yCQ03Gu5yrO0k7JZ2vNiQFHwD6a90Tf22D8gc99fA7CDq9lUEiUk8f6ed8Ho24kjqf04gwFf5RkAGI7lBFnlPKnZmyhlw/T4zu4YzCGX1LBUruJoud8u6mEUUF2aRC8WMWTaaxY+qwng5uhmdDtcy8jg2RqDBnaKmvMPmGskb7K/51japhM8K1ZhWpa3YABvwE++Z6cd493yAttlLlz8xtBBKw4Fn11w2uXSFk8jc++f2RWUFBXzz/mEZ8fKV3nmHD91pANi2qaf8sw5B852CUtXvhtzN/09SlzghXzleOXZUJf/MZRC0iZ55RkAWIpaM5ABwOPqNgDAYPkEUMm7ExlhF9AvbbMUEryje0+TEj+PAP5YefoyCbZYGcglWbEFCyqWuh3vMWdXusKpHqjK40OnXd+kimm6suYz9zLlmRmjWADgpm3OFgzcW7bfczDxFBRFQebnfwcAKO6+2bO7BrjPDE0KFoS0zZ607u5U99q7WkrVXkjwBSkAx/OMpW26E8UNsANpSxm3vLQx7FSSnTkKOKkOOlOe7QjdnY+L4UyUD6mPsoIBRycpeGbvhCef+CaSp38MS9VxYtBWlvl5ngG2r9nMK76F+ed8ouZvVroP06/5CeZu+axviuljk0u4z3QUPecOc2m5W1m/Qbtahlm7oCyUq7ir+jzcmrkLS1d6/d8oTTyhOD5PAcUCAG/BACuRY5VFSc1wr7ULCyUD5xbLUABcssm+n36eZ0T+st+E5QQTq7lwGbvre/ZDaFOP4DWaHYg9bg6ju8+tPjfAPM/s5/L4TAFPzRSgqQo7Jj90VWWpQYBdXe9w1V6snZ4vuYv7GMGzg1SFUFAG8MGznLBg8AuelQyTjSNBXm2KnmSFUwDgXnMXAIWNBQ/1XoP7zW14cOxWT1qZyELJwP3WDnwl9byaapRR3LR/DM/cOYjj1X6cwSAUy0Ri4j50/fB9dkrT5mfi1JDdj9Hdr1QtT3u1+12FVaQaPmkvyspVE0OYwyvztgnwUXMDPm8+C5WhC6DCxC9rX/UqxR/8R6Qe/xoyP/8US+dW8hOOJ6LKfAJF1H732hS5NGti8foPY+blX2cpmWQqHrZpogtBjm4uhZB8zxKo4EOJv8SWOXsB8fj2V+G4NcrGIzb/cJ4/KzuM+3fYPj6j1gQSZ38KbfE0LFVHcf+rWP87xy1oaBGYClCeieo5ceJ/fIu9UP8GroAFBYkz92Djgp2ae7LLDgSx8bNielIcAW/wDIrCnovsrGtjQcfIp3fr5+6Dlj8LM9HlViiNUJ4BQGnEDkZdoh5hnmcpx9S8suEKFC75VZR33Fhj6gxwwbO5J6A7Kpsj1kbPc1kR1HHsvdzzNZOzx3E3bdO+xpmEhu+ZF3jex4oFRMDGNp/5CAVaxpRp3P3ULJ6r2u3psHoBnl76OB7c95sw+vegcOC1sFLB/SCxxNKS3TZLaVtxTMHFY/YsWvU07t5gq25eeO4TLC0x/eA/AAD+w7wcetaeb1DFyL6Mq+K1FV+OV5PzrD5dfRCnpt1NxZQzLpV2vsBzj42qyTbEeOUZFBVzQ/Y8fV/lfiRO235nxsBeWOl+VDbZC/2k43umLpxiFf/yh94KAHh8Ko+jVNiAV55NUvCsVilW3uZmSrBiAfQzU3jb10ef+DkS5w7bz/qem2s+C/D6bvamEyzdfybvPzeJi5/yTJs9Bn32GCw1gcqWZ7lBeqF9WrkRzN76Bdw5/CeYRTfLyomzAcGCZ0LQwRg9iMVn/wm+NvoG/NA8v+ZZJCgVsDHlWa3nWVRGQ9UJalF2wJTVjdMFjfXf/DpBT+Xw9sqv4iltC9uc5sUFtEYonP8qAMD5p+zA6SmMsLniAlOeJVDt2w5LUaGW51mb0WaPoadwHGVLw/9VXxy61rQsy/c4eWjdwxcN8SjPfPqG3/m3B/Hmz/0cT057fQnJDuG8gr0uzugqlMI0s9Uxhs5HWldx2NwJEyrzfgPACmJ9wXg65qwsUosnoBamUO3ejNLuF7Nx+WS1DzOv+BbeO/hhAEpw8MzJhlGcSuEnE9sA2Mr36SXXd1ZTFewfs+cA950tsvTLxMJxnKc4/tBCVhPA+RJXrZrxcT0hg2drDKY8K9WmbSa5SDupqrJC8GyxbGBysezpbD3KM2dypM89DqUwjdTDn4Ni5HEutRVfWQz2yoqLn+eZlexmKQhdP3wfACB/2W8zo0YiSHlGJseZhIpMQmNquyXO84xPW6hRnjnHUN56nWfy4p+2WWvybZ+XmyomktAUpjwDgPLWZzPDTZ5zVi8mrF4osKBPPcxNZITgmZ/yzGfRQfAqAsA/wEfwyhIA6Mu479VVxbMwrg7aCxcafHm/nT0+yrNK1XKDZ2fvYdVVG0nb/NqMPQEfr9jVS1OP/QcAoHjgNTXvE827Rc8zRVGY+uxcxjV0N9MDNZPEctVN21TybsEAFjxLj7nvz47CzAxCsarQp23lgqs828n50TTeTVfG3eDZxIIdoPNU2jSK6PruuwHYai69377WUyET1GrfjuBFi6oH+tMdnczjsGUvGhJnf8aCNiYXBPAz3iZI4VNIDdd8R2Xj0zGnuMfEmweLsEB2QgUUhU3saZHxU9Ptxzb3ZzDSTcoz0fPMnbyZvVtR2G/7u1E13iBIDZQ89WMM/NP1+OWK7XH4U2uXR70p9mffPWZ7zxzc1OtRe4noquIJnhX3vRwF55xLhsk+jwXPZp+o+Yy5goFNyjk8v/BvAMDMy4nzRrtZUFc8FlHJCbgLHl1VPCkTPAlNxePccf/UtJ816o8y3QO4qfyH+NcNvxl06gCAxaI37boeNFXB/3n+edg9nMO9TsAxee9fIvXYf8BSVCxe+S7MO5PtIS5NnVdHUfv6umkHz0bPfhuoVlA2TLxO/wqSKCM/fBDPLn8Iv115E5ae/g4AwC9q/4UeOGnsRgHZez7OPjPpVIbUHdWZ2bWReW+K6Nle/Ev1Kny/uh9LQxdHnnPeZ8yt+Uxh08RzbRUFpd0vBAA8Zo7jmyOvx9Srv4+fnWenVVN7oHGJD94c3vhqPL34p3jXwB9j7nl/jYVnvR9zL/5nmN0bWfuf5sZS37TNkOIB1Z6tsFR7XChvugqZUVuR/FC+iylAk2YRBSuJqdxuz3FaqE0fF8cGUg9nZh5mr6H38J5npGopb7mG3Te/NC6R+X5b2XyxehTdzviWfPxr9mdFpCSb3RthKSrb6Jm0ejGDHs/1D1aebYUxsBeV4QtRcdKwKFBDgdNsUsMT1hhOW7Za09IzMDh/vTDE1DHPcTsFAEYwi3uenMZzNXtB+tPsVZhHDnePvQozr/wWlhyfoCj8NjmbUZ6Jc6iHt74ah80dyJqL6PrOO6GUF5E+Yveb/2Rcx56rSzf34Vk7B/FLT9vMUuISE4dZ1dfFZ/we5tQ+ZJUSzBP2WKTkJ6A7KZekribOLZZhwb6Gopq3MGL3PReaD7BiAeQDVnYK6SQc37PM4b+EYlZQ3vgMu0olgPd+/VF86pi9qcRS5yzLt7o7wQfPqNoiwdI2nblg5vDf2Oe086ZAg32yDkhqCjIJNZbyLA4sqMxV2yRVaGXDFbCS3aGWGcbIRVjI2vOkJaY8s9tYNmQDghRlZaM24FDaewu+PvhLABS2gSiSaiZt0095FrEpa3aNw9LdTdDj1jCmlsq+1jppXcW91h68IfdxlHfdBMC9JvxzV9r1AjvF0bL/9nB1IzueeSoYkNYBLeXOT6bt4G3yyW8BAH5inoczJf8NOPccLVDXHbQpRPMQPnU7UnnmeIEfmxKDZ/ZadFf5IeRQQDqhuaqznq2wkt3IJDTkkWbjjAILlZGLYPZtR9W0sGQm8dmqW7Ahf/BXAFX3ZEpB1VBivp/+7aTCFY0BgJOJrc41MV31f8a+fgecTVDb98xWZKaXjuO8gGIBADztUxwf1xMyeLbGSDqLT6Y84x4wetimOc+ALPM8cwsGnOBUZ4AbiANsdQnJbBNn7rHLzQP4+OI1+MC3Hms6Es2UZ0J5YV75UNr2HOQPvbnmvYMByrNpZ+FGO1es2mbFqE3Bgn/wzA9mhsn5HASlbYYrz1TMI4d8wpbjF/e/yvf78pUqHjKdtMbJB1jZYrHqIa8wJIphwTOhileY9w3gbVN9gn/RMLegVEfce2YpmiegscfxbHrIEzwz8VPLkYqf+7lrjB1Tecanbf73uQTOWX1QYaLrv98FxaygMnrQtwIsmU8HeZ4BbureEwl3R74yclHN7lfZ8E/bHLfsfy+mOVWSonhTko0CVGdCZ/TtDKyEVg/G4Pkw9Qx6lTyGS09hctEtHLBzKIfsvZ+ANv8kqrkx5J/2/wUqJ5ulalp4fGoJh5ny7GdQydOOu780MPuZaLvG5j7DlqrjJxl7AjOX2QKzaxzFSpV5wvDwyjPAndjTTh0FbQDbW0xUKbh9hvc4lq66EzMv+QKK+72FPkSq/btYSoSZyOGB5IX4C+OF+MPKKzHiFzzLU/BsGgBw9Y4BhKGpCvPjslQdxb0v8SyYKSWfgtJqYYIZVxOz+TJ+X/87pKwSyhufzooyECldxXkj9q5lUPCMV77SmDOQTUCs5EskNa9ijlIcqD8aCtgcEXHVQeH9WBDZpIY/vnk/HtHt4H/2SdurqrjvF1Ed3MdSiYZySdCwkecW4dS+jqb2Y8LqQcqYR+LUD4HSPF6t2UGU2Qt/BYCCqgUUNl6Ns+md6FKKuHrBDvJn7v80tPxZWI6+jRbYzO8soFgAYF//t1d+Da+q/C5KZnQAMY5qojZ45n3t0jN+Dx89//O4vvxH+OrAL8Hs3Voz5qV9x6UqTmMQx7P7Ud5xI4oXvJopM/08//zSNvkxrWahpCXY3KFwwW0YdQLh5xZKKO16IXvZfdYOliYa5tu3UPS2LQoiJKfd1Hs6Rj4wlWIBrxvY64L8HXnOde9D1VKwSZlEsnAWSnGGBfl5c3xftCRMTgV7DLbihhbSlmW5GwHiQkzVMfOLX8fsS/8d2ZR9H+goaVy0n0sF363amwWVkYtqUvmDCEvbNLMjqEJFQqlirPQYLnHUr48N2JtvEwGq6CD8Pc9qVSeNHnM2mcLvVN6ICnSkHv8aur/+ZihGHk8pG3G3tZf1X+mEhj+6eT9eevEGlraZfOo7UIwCjL4dMMYO4YkeO+jVf85OqUw9/nV3kS1sqJ6hlM3ulF28gz9W5xk6aD2MhFPAh4LFxujFsPQM1OI0Eqd+hIxTSCN/iTunPrdQwlHTDoCR8kxdOMH5X7pjJGHmRpmNRbXHW9XVLRhwDsrSOaSc4GLhotf7XGkbPmVTURT0OQHCmSDPs5jQhqdamAIqecA0kH7onwGAVQ0NK2gBwOObDMQsGMAUO/7BcmYhE6E84/vPhaLBfFB5xLTNEvedbuGLiOW/orB5CgAct0YwtVT2bj46+KW6ixsNAAA9g+Kel7AfH7U24fR8CcVKlT1f1L8w5duMN3j2X+bFLNAWBD/3CBIDMKuigCIB5arl9Y2uuBlMp+fdtGrAtkqo9myFjireqn8RmYTKFQtwFM3O9TrV5W6u0ryK2sSnq8+2/YS7xlHcZxe2cduafWxlnw0knurAHla9EwDOJbc552OytTCJPC7kgmeU4ZMrnMR5AcUCAG8mzHpO3ZTBszWGqDzjdxdSzsPLVx+iQZfvSE44iysKRoi7c+Rrkb33z6DPHEFFy+Dz1asxW6hELmyiKBn+u+A0KBu927Dw7I/4qluClGe0cBt0Bt+otE36txERCFz02VkJOgbqzP06cuqMvrH7Tiw88w9qVB5EoVLFg5bdwaWOfQWKUbA7WsH7Ju0zkPn5dRC1yrPwRSffefYLwTNa/PemdSjDbsdrjF7skf/uHMpBATCxUGLXyjAtPGmNYlHthWKWoVZsFYY4EQui1zmWqmUvSB5V7UANla0v+KjOAG8VWsANPPOD/oZeW3n2oLnNPSfB7wywB6hzFDwrTAGm/Vmjlp3CuZDypvSxSrITD0CbewIKLJjJHliZIbaoEs2c60JLsCIfl6qP4IdP2H4N4z0p9BRPInvvnwEAlq68A1ayyw1Q1LlAieLsQgnlqoXH1a22YXFpjlVg9QTPmA+Qj/IsIr3s27234DFzHD8dfzlMy8KvffbnePFf/6RmoiOmhpvZYfa3as9WLOpuWu95o13oSnsrs/n5JAKwC6qMP63Gq7AGRcHsrf+K6Vd+G1O3P4iPjn8Y7zdegTMY9ASfKRA/vVTGfLGCn56wfYWu3uG/U0/oqoIfmufj6MA1WLriHTDTAx5lFPnpWKlemGk7EEcp0sSWiW/iOu1nMJQEFp/1Pt8UCZp49QQEz0oe5Vl4pU3AvvePW7bqxIKCw+ZOJDTXKytoc0RETLtuhLGeNJ51tavsqepZLF322wDc3enedIK1IX6nnxS/Pdk0/rNqKz9Tj30Z+059Dj1KAacSW2HscD+7Ylr4wdAvAgCunv08lNKc+1xe8b9gKSoSE/dBnX/K3VAIKBYA2MFT118svkohNG2zJngmtHFVh5EbB6AwJZur1NGc/wePS34bNu5GlLtQik7brO0rF579Mcw99y9Q3vE8piJdKlcxs+k5LDj5U3MXGzd1VWH2A6Lv2QLnywO46Wv61EOgw2DV9Jy5Ra5wEvrUw7AUzTO2RxUMAIDZahqPOpWr9TP3IvnEN23/0MHzYcYYF/nU3idU+3NoIV213ICY7waNqgGKWqMU5T3PAOAz1eth5MYiNw14KmELeFXHnGr3wa/WvgFVsVAcuhB6rx30qHdjx8+PqivlXZDGoRwwh8qlNDxibcE/pezFLs03/lW9HoDi+1wZnPE8ABTPexmgKJgesW0Tts3bfpisMML2G2s+gwo48H5njJELsGil0aPkkZiwPf2Y/6GWZF6o3d96OxSjgMrQBahwmQGLZQNHnQ0YbfE0lPIiswmp9u8OHOMWr/59FM97qcfeBLBV9oC9oZi5/+/tQgFjh9jcxA+yDqCMApprzjapPLNSvTAd5by2cALpB/8R+vQjMFO9LOUw6F4TFHylOQn1eaKFAQ8pz4ICDiyFOmC+53qeuX3SHV95GL/06Z/iwTPeABr16fRY8wG7SkjgWqQqBM+m8xXOiL82XZ7PdvHLzAGA4n7XkuaIuRHHZwusX9UU9/VUhVOfPgKUl5A4aQeBv21ebKf0GsH95lzB/ryUrtZuDDiwTdEyZRSYNf6lvPqMb3d81XL2WkdB/iv6l7B94hvQJ+xCLkyd7FyjJx1vTQBsA4fGwSescUy89KuY/YUvAY6dCFuvOscW5l8NwJ7zO4KKavdmmElbqGB7nnl9Zw+M23O447NFLDqWMj2Fk9gXpjzjrmfFR0W5XpDBszUGddDUcXnSNn0GfYJ5npUMtrii1Lq8EDwj37PEGVtO/9DgjViELe89ylVPbAS3YIDQ4R54DRaf/g7MveifAlPGgjzPZgTlmbfaZu1COLbyjOX0c8Ez5zvmioYnABAk+ee/+/Gey+y0wgBlRr7sKs/IDNIYPK/GNJMfyEgJGJq2WaM8C+8W+M/oDVCejXSnPCkcYlWsTELD5n57cKA0QnuAVzyDSzU3xgaRKFK66glOzve6yjczPYDSzpsC3uemE1mWxe2YudeV0jYfLA4yKbtf8KxSNTGNHphQoFhVKMUZwDIxbNrKs/mkGDxzlWcsZbNvh73r56OKbASaKF+qPsqCZzsHs+j67ruhVEsob7oaJUdqP5SzF5etVp7RM9idzboBQycdhE/L1UPUGPmIRf5sdhuuL38Y9wzegm8fmcTPT887ijevxF5MDaddcQCojB70pF7sHeliHj80yar4pG3Wi5XqtSemqsb63kxC9Uw0yfOsagFffWgCVdPC1v4Me26C0DUFZSTwb7veh8LBN3lSGADvxI8UTCrne6aUF/Cis7b5+L0bb/NMoHlefskGPP/8Ebz0Yq8iwi1M4/Z/rvo3OLCY0FTcb9rHkx+4AIvIeiboQwGVjEUWhQBHo2w+7woYcPzWtv0yLEehSOlEvRmdjSX8ooHGsL5MAl8xbbVH6thXcfCMnZ77zYFXIMFVVCsbJu7tvg5nrT70GpPo/ffb7IrLPVtRuPhNTLGbeuzLbrGAEOUZ4B/ADIKCyeGeZ0LwLF37WlYNzhkXRc8ZvwUWq9zmMy7R7vhcocLG0pLPwi8sbROwU+DLu24CFAXZpPu8nTZ7WSGg/zYvZMfHWxMUhesnqpKr/btgqQmo5QVs1+y06rKQtjl02i7GUtlwmcdvM6w4CjFfNDgf0HuYgq3EKdjC4IvtPKnZ/3Y92dzvDfPVFIPQXUx5Zl+jw9YuPPayH6AU4F3lR1jaJgDMJ2zvw5s1u9iGsev5GHI25oL8OIPI+yzic0nvhkgcKOgoKj7os/5WuZktNi01gS+adjDKLx3a7N7E1CEWFFZwxtxqv2d75SjUuSeRPGGff2lHbfDMr9ImkU2nWGU/wPb54pVrFSd1k3xHC5e8mc07TcvCUqmKeXRhUXc2V2aOssJGov8ljzF2CAvXf6Rmjm7m7A0qxSwjc99d9ndeGKw6A9wACFmD9LdIeQa4vmf65API/fhDAOwCJvR8up5n/u1TVAPFUZ65wXL/dQWbVwQpz3TaqHGVoz87aWduPDnjznGqpquYon6KHwfo3OJ46XqDZ8MwTAsTjncuv07wUxX7ZeYAdqZMaduzUVJS+LG1D8dnCszXsjvtKtNZtc+ZR5E8+X27MmXPFjwOux3PhajPTjkbphv8AssO1I9RH8D7ndEckP8dtUfA9o4VKe+6CZ/RbO/diw6/CwnHU1AMnj2YvQzVni0onvdS9kzSPVEVQBnczXwfAXjSNi3LvbdBaZuAuzYxBvawPtautukWDADsOdJOx/v4SNnelO0vn8AexSkU5RM801SFKe7DNn7WOjJ4tsaggZ1V2/QpGEDwk4lupq4wcNLJ697rpNblK1VPIKkimBB/u9tN6Tk66V2o1otYBpmwkt0oXPLm0N1WUibMFiqe4xWrvHmqbfoshKlgQFTwzK88Nb9gm+c6XuZ55qPqooBBYNUtB1t5tg2AnS8PwNdjhAYyC+5AzTpcnwWSqDwLW0QB3oCsmLZJO/sjXSlYmSFUc/aOY3nLsyBCqZDnnEkgTR6O57jgWcyUTb/jSW28mP27eP7LA83D2aTGsHee6LZ70jYd5dmphTKWnvb/obT9uShvvqrms8pVC1VoWFDsHR01fw5q/hwSMGBYKuYSQ57X8xU3WTDJSelgpspNBGkA93m9RHkUP3YqBd2UvBepJ78JS01g8Zn/h02cKUCxUDI8O5zNwle7rQhFFvgFXtjuLD1DmYAJKrX7pUoVn/yBq6QSlbPizqkneDZ2yPP5e0e62DNNkv6gtM1GoSDtcFfKk9Koayprz1/8uW08e/XOcNUZUNt/ieqjqIqb2R99EP3VKRwzx/DozuAFzlhPGu953nk1lT/TIcqzgdDgmYJ7rT344u4P4qHLP2x/FjdB90vj88Mv7bohEhn8W8+r8aXqFfjuwMvYr+c4RQT1lRTYNaomax99mQR+ZJ6PotYNtTCJnDGDE9YQ7u97tkfdVKmaKFk6/s6wF8iJM/cAAJae9huAlrCNwgGkHvsPN20zRHkG1Bk8i7HwE9UQftc2m7RfQ9dCtAoIStvkX8PTm0lAU+xxjPoPv5QVzyIuYuwCwFI3zy6UsHDDn+L3hz6CH5gXCEE4reZYAWCBVWJ2zl9LsvSi/c5ufYWlbdr/HzhlK5HK27weZYmIxTRgLxDJyiBx6kdIPvUd+z1RKZsOfLGdk07wjNoEX+QiTN0sLn4pZVVVFBYYEjdYowjzlAKApaQdbMkq9tygvONGbnO0duEahn/aZhPKs4B59FxFxcL1H4GZ7kfhgttwyrD7Rd/5lKqxvrey6SpWnXJ4bAseNjdDhYXc93/fDhj07UR1oNZPmJRnfsGzhKbifyx3bkgbaOxcNrnVqKs9W1Ha+Xz2c75cZYrEc0m7/WgzR4MrbcZBS8F0AlNqeR7V3FiNh5uIu0lhjxl9LfI8A+zgJQDkvv9eqMVpGP27UXQ8S4Ho9unxoULcapvBqnr7O8Pne2mhYMDEYpkFd/h0Q368p2tX9ijPwlV1PHza5lRi3Pn+Wmsd37TNcu0mNDF/4yfxR/u+gBPWME7MFrhiAVwhGk55lnzC7kMrW69DT9oRKBSCn10qbjLW4+8Lyh8XzRdIUZ5Laqz42FIdyjMA+Kj5Cnyvuh96tQDNKRhGhcHo/s1YXZj+pR9g4fqPsPeFpQlTmzItu++OStsEHIuJni0onv9yT2aN3zzs8q32c/mjOXvNsqP0ELJKCYZam9VEBBW/WE/I4Nkagxo1maQGeYMAYMb5gDsZLlctZoZIvlSANy2l2r+LyZ7L45fj54Yb0GqV8iwT0jEE0Z9JQFXsToavyBMrbZO7TvGVZ7VpmxpniO0d0Gp9Agg9Qs5N5MtVHLPGYaq8KX/tRIZfBBRFqa/PblM2qYEfr8MKBgAQCgZ4F8PP3DmIXUM53LR/FFAULDznE1i49o/sdDYBSvEkDy6asJzKuZ4AZsxiAQSvhNuw93JYUGApKjNz9z8fd2eGdqE01VsYgQJ9p+aKKFzyq5h//t/4KuLoOs9pzkSxMAl1wS5DfwYDqFjeiUS1bwcsLQXFyKP86Ned39nBs1YUDAAAY+wSmFCwXT2LZHEKfVjAi0//MQDblJTfXexKaey8o4IU9UCDdl8mAWPUVexZiuYpusBX8hGhRXmQKS8tUr720DmPoeuSYPzKgnBMeeambRpjl7DPH+9JoTeT4OT9lLbZvPKMhxbiI1zKJkHqmyMTdr969c6ByM+jnWs6TtH/5CSvPGPBMzsoo0/cj8z9nwIAvMv4ZfR0eQNjceCVnIRoVOsHtfNHeq7CbMpuE3xf1JNyN3jCoABHrtngGYB7Nr8eb628DU8tur+b4yb6dHwFIWAEOIFi6Hi450r2u08aN0HX7WtA51uqmihXTXymeh3Kqt2nGL3bUdpzCwA7cGBBsatROv4vUcozvwBmEHlBIeZHTdqmj6ovK6QViWprvwWWX3VtQlUUphan1H6/lBWvcXV08Gyk2/7Ms/MlWOk+PKDtdY7Bz8NHDJ7VBmZpcbRPtQP2tDi1zCreoX8GPWftdCNRLZZkKtuYyrNzh6EYeVS7xmEMH4g8TwDMBBoATlHVtapf8CxMeea9pvy5Z3zSluMQ5SlVTLsbGpOpraj27wrMLIhiyWfcoD63noIB5QDFB1MhlQwYwxdg6nX3YfGqO7lxxr9NUtXVwoHXst+NdKXwfcu+t2nyyfNRnQFezzM/7tPcTUiWsulgDF/IFPT5S37Vk73A968ndSdleOYItBjKszD4TarCgddG2hvUpG1mW5O2CbjPheZUcly86g7P8ZQi2meOy14BuI30RPCYExUsN6KUZ047MkwLRtXEY1PuWouvSEx9qgJuXcel17FqmzHWWPzccCntLQLhlzrPZ7sEKc8AAFoKw4P2vOv4bIEFrjz9at8uWFCgFqdZwa/y1utY1eEw5Rkpw8ZjKM9YAJLr28W/Ad52d3q+6OvvvWgAb628FeWsHQw3M4MsZTmsr6T74xcQ4/uPpbLruxYWPDNGLsT0L/0A5R3Pc+cZhlmThQUAV2yz1ypfP2P3Bwk4wcSunTVZTQSbp8u0TclagSSa1IHysviatE0u6JNNaqBX0sJz+2CWBZI8CxZFZekOhYvfwGS8APDYRJPBsxAPlCg0lZ9sux1dUNpmvuLveabWWzAgJe7M1i7ySiE77LTTFK08M1GFhkKvuwvptwuoayq7b7SYc1UA/osUftCKStsMKxiwcyiHf3zNITx7rz0wVjZcbqu+fBh2FjHUfmin/mzXPliOpx2vSooDDayb+tIYGt+OhRv+FPM3fhImt4ioOR9uocQPoLwKiAbh6XwlVJHFKgdR8Cx/Dtr8cQDASWsIFbFNqTpTD/bP3gcAMPp22J/VoiCNlerFRGobALvq5rsT/xeZ8hSM/t3IX/rrntcqisKCzPWmx4QxyynPjBHX58Ts3uQxmWbKM58FZYF5nvm3TwoYUHBIE1LYCeY/yDzP7Em9paVgDJ7PJiukvBWf51YUcuDZPpB1vq+75m+D3CSnJ63jwg3+Kes8pDyjvk1sr/7BsycAy0LXd98FxTLxNeVKfN88UPN8x8EvSDJToHSBEOWZ6gaxiz7jAPMpKhmhhWn8AhyNsqHXXpjyvnm0492bSbCxhAXPOK8ZmoAf7rJTsRa0fvy/6jUsFSjFTUArpoV5dOGesVfAUlQsPeN32XNh5kZZpTzFrMBSNJZ2FIRfADOIQkRQGoiotulA94oWkqLnmV/apqvi879Xg1yqLp+yErQpGDV2AW6w4Zwz7hRjKikAf1Uj+Z7txRMA7MWpUprDJ5QP4E26vehbuuy3YAq7+HqMtM25QgWPW2PIq27fUN72nEBrB5GqM5ZUs6MoJvvs9wtpmwrcvtKPLmHxy893soICJy5MZROwACxn3LSliQ12FUeyhJhYLNdVmMpVnrnHTXPfqEC855gCUvno+hQNR3WqKLYFhPP3oODZ4jN+D9Ov+m+Ud7gqQk1V8GDGm9nhl7IJcMqzAHXNY/pu5C37b5WNQvVpLYGFa/4Q+Ytut/3W+OPi7uUTipPeOOEWcGpIeQa7HwMAS08HFsXiEdM2B5yNl2khbdOyrLoLlZlc/1naej0qznqGqPj0Mzys4EQdBQOiguUsnTJABcqPhYWKice4LB/PRj1nb8EqX/MFA2JW2wRshXM1N4ZqbhRGl9eewS9t04K78ennCc2zuc/eKDoxW8RCiau0SSQybN6ulmZhaSmUNz6dbZDzAUMRGq/HYyjPaB3HAnhpvSalE/AGz5bKVU9lTsBuh8WKiRn04OT1f4FqbgzF817K+mq/8Y8I89hTFYWNzflylRNCxAvf0Osml8rMvoOfhx3c2IukpuChxQyqmhtsXOzdG/iZOjdXW6/I4NkaQ1SpJEKUZ3ynpioK8+6ioNGmvjTz+6kxUrzm/Zh52VdR3nEjUw4BwOPT+cigUxilSvgCOQq/3ckpQapKu0Mlw2STcU/BAEp7ihiQmeeZMDmijteTtulT3pl9H5PARqdtAkB5gDPiD5jIiMqDqN2KLp/d5CD4QZcmNo0QpDxDIsfSGauCsW4UtNi/dHMfAKC052aUI9IDaHFXrppMpSTutvemdTaAnfHxOyBoV4+8QtT8JKugecIa8pXs07kStNvHgjRNep4BwLm+iwEAb9G/gJdo34OlqFi47sO+qayDju/ZVJ3eIpZl4W9+9CS+c3Sy5m+88qzatx1m0l4MVgVlIT0LplUbvI7yPOMnl71pHc/eY6fIiqk5osdTZfSgvbjc+wuAlmDpZ+c56Yi8vN+yrJYrz561axD/eNshvPnqbTV/o+ABADx9W3+s76RryNI2Wcq4/fuJRbdiFguezT6B1KOfR+L03bD0DN5bfgUAd9e/Hvz8oli1zVzw5/GqQz8vLFq0V63adDoeN8BR/waMCBUK4dM0aMe7J63XFAzg+3kaw+5NXY6Faz6Av9z4PpSQZBNkV4lgssXa3VveiKnbH6hRm5S5tCqzexOgBSv4gDakbYqeZ35pm+K1ENqdX7vg07n9IOXlVL7sUaMGBcyiVNOAN22TPx6/9E9+oWPyfpjcIo+UOIfM+/GxxJ/ivLv/N/o++wI8Sz2MgpXEiWf9KfJP+42a44jyQALsBZ0FFSc5K4O4fmeArTBavOJ/Y+G6P6opjOMqm8P7lFwblGduENT/u6uc54++j/w4k+y99SjGCsxeg0vbTLmG72bMwEuQWo5/bui7+PlyYEBXT7PgJs9k/0GULKevy435eqtalsWlbfqra/RUBm+s/CYOX/JBX9/K0t5fwNJVd9b0JbxS+6hpB0wSJ75vFzPKDMPKeq0n4kIB/+Kel3i8/4KY5aptAmDVNmcLFRYse+DMAq7+2Pfx93efqPNY7KCMpepYuvLdNX+P7XlWMmBaVryKxRHB8qhNuaTmpvoXKlXmFQzAU32SAnnphOqxJCHqSduElsDMK76FmVd8C31dWc+fvIpfLtvF2XBYElPcBTb12e325FyRzQ97hE0UPm20vOlKQM+4yrMQBWIs5ZlQMIBPHaV1b5DyzP4Ob+omHzBXxi7E9GvuxtIzfo/9nbKpfJVnAX6KBL9JEUd5xkOvo/GuO6V74gLphIaLN/YCUDDLeTKX+mstgdhnxlyzrmVk8GyNIXaI/M9BXg0EPynqzySQS+quPFkwVrWS3TCGL4BlWR7lWckwcXy2gEbxy6evBzbZ5oJnM4JJIj/A0aDjVzDAiJu2KUwuewSPJMDdDWpUeVbhvHSqzmS9mhuFlfFP40oLKTRhBQP4Y7ZfExE8C0nbrIdhJ3g2wTzPyMhUxeI177e9xXaGB75Ert87jM19adx8YCz6xQ40gReVZzyKomCcVCgL/n4HgLtj6QbPJqA5aZsnrSHfdEQ+eGZBYQENN0jTfDe9NHQJAOCA+gQAoHDxG2E4VXNFhpwd/nqVZ49N5fEX338S7//G0Zq/sUVyJgEoKlsQiMpCTxlsYZJZjJig8hO4V1+6iS2SAz3PnEWNlRnA9Gv/B4vXfgAAcN3uIYx1p3D9bls9SZM/0xLUqi0IagJ229o1nPNNz+WDZ8+M4XcGcNWCBc+z4a4k689PO8EgFjzLn0XX998LAJg7+FYcr9rttznlWa3nWXi1TXdnnil1E94JOl1yMRWXZ8EnBaRRaPJ9ipsos2qbmQQXMHIUvhU3EMOqoxkmivtfhWMJWzFMYzJv5FvhUrStZK0Cke8Hq33bIo87SDnlRz7GmFvjeeajFMuwjTbasCFvQdXzf/6YZiPSeQe5tE1+l9tbMMA97qiNH4DbtFmw+ze/sdmvDduBFvvfHuXZ0H5YWgpdyONF2g+x8cS/QZ97AietQfxC+U4UAgrVJCKUKIAbqJ3ssVP5zEQXS/eLhaKgcOgtqGy9ll1/mguw7ISIRZioPPMPntWnQIjylDKdtOSTGEbv1kMA7DkN9V/1jE2+1Tadf1uIH/gLmkMldZWNWzQnLHBtSo2pEiRG+vtxt2mrPso7nutbWX6xVGUButEAdU0moeF75gE8PuqvXAuCV9s8aNiLacVyLAsaTNkEgPyht2Dp0t+wVbUxYJ5nQrXNqmmxedp/PHAWJcPEp35yvC6P1vKWZ6K464VYfNb7mMcsT2zPs0rVTlV0fh9PeRZeMCDoOxVF8Ywp3uAZn7bptnd6tj3Ks7BKtz5YqR5YqV62fiL450DX3LGZ+kw/Wxueke4UkpqCqmnhUSdjSRyzyU8SAKtU3EPKs7DgmTO/Ia9iP3ifb8AVO/Bpm0HVNgHglLCJzm+0pHWtRh3M+kqfDa0oNSAL1laMupSD/Oso2O6n/qfUzadMrvJ8iMLUTduUyjPJGkHsEPmJkaoonsVpVpgU8TsEtCtAO3RBxqqzhQrr9Kk652NN+J65KVWtU56J5XmTusoWmDTo8AthCp6ZcattBkwuvWmbIZ5nzKMouCPi0yLMHc+GpWcDq0cCtebMURVauupI2wwrGFAP5PHElGfcTrgxchHyl73dk9IXh+t2D+Hzr78M+50SzHHgF0qLIX5JtJA+HWAWCriD4FKCD57ZaZsnrGHfhRIfPJtJjDE1mDuZaj5IY268jP37TGITli57e+Br3aqG9Rkz02Rmaqlco7CjiQe1F6ruSenfBJ+yIAavXW8m/8kYTTD6Mgm87ODGmtQKgqU18MECbqLzkos24EtvvBzbBu2d1hTXXyyWqi0NakZBwTNNcSc4UYjB/wKn2CMlFaVuWul+5l+pFiZg9G7D8d2vAWC3u0YUwH6BB9rMiJO2WamavsozRVHYcxlWJc81Km5F2maafR8F5aid96V1dn1IccJXixbVv6LRr0d5FqEGMLs2oOJUuY4qFmB/f63KK4hYqokYaZtRnmd+ai4KqvcFtIuBnBs849sT3yd6FWNNKM980zbd76TxPKl5/TCtdB9mb/kX/Fn21/Ceyi/hvj3/H2afcQdeWPoDPGBtC1WSAMGLacCdn5wefzYsLWWnu2nBqUhhsCq4TlujtFXaxAoizPNMVBvGJcrzbNO+q/Dh9Nvwlb0fhML1syx1s46xKV+xryHfvlO6ylmS2OqzX/vsfbjhEz/E73/1EXz/2HTNWF0KCTrkBF9MCiaGpUIHsakvjT8yfhF3Z5+J/CVv9n0N+Z31pvXAgLFYzCQuvNrmWKmHqcQB/wJVcTF7tiB/+W/VVOIMwk3bdOftFIihOf3/PDXLjvlbR2oV74HoGSw8989RPP8Vvn+O9jwjQ/kq85dWlXDla1R13UqE8gzgU+MNj6/rvGej3lXW+yvPaisWx4HfyEtqSk2qt9i/07MgigsIVVGw0UndfPDMAgA3MEYYA27FWAqeuZ5n/mtSviJoWNqmWHGXV575reHE7xPXAQXOmscvDZ6NyWHKs4hg7WKpyu5fkBBChOYb1GeEBc/uL3BijOHg4JlM25TBszWHGI0WF978AyfuCPCLDVo0iMaYIrR7O5BNsDSno034nokpVfUyyE22AVsKTZ0e32nQebHgGTdBYwUDQuT8lmVxwbOAtE2fggH+yjP7d2FKN5qcJjQFysAOTL7xYVtyH4DYUfsZLfPwyrNmCgbUw7CziJnOl5kJKrA8QQkefoIR5pe0galQwtI2nV39pK0SUvMTrGCAr+cZ7NRb03EcPJtwvdkomNqK4FnP6E48Zo7DsFR8a+e7fIsdEA0bMzvPA18djxAD2MXzX4XJNzxUk54Wpjxj6WUBfcOzdg3i+j1DeM/z9iKb1AJVs/Qsxu1jFEXxGMi22vMsjG0D9n162pZ+9MRMoaTjEtM207qKjULwDPAGY5aueg9myvbz0JdJeHz/4iL6bRmmhWlH/Ru2UPekbTLVkvcexamSt8B5lzRLJqExxQOpz9y0zYRP2qZrOyAuJirCjrHH8yxGinb+0l+H0bsdxT0viTzuuJ5nVdP1EQsLlGqqAv7I/PpHvvIi709G6kExIGVZlutHGjCO0Hg+na94xjC+XdZfMMANntk+NbUbdizFlFvouJ44tcdqjF6Mb2RfgL+tPg8PbLkNc/tfh2nYGzhB/QQfPA2CvtMcPA+Tb3zUkwZUL0yF4lx/Ch6ORgTPdE31jPl8MC3DpRPVg/gsiHRnErjt9b+DFz/bm6LayNiU95mnKYrC1GdLZQPfOzaNu5+axWyhgi89cBa/8YX78dw//xG+c3SKvSdsDiVWX3R9p+qfy2zszeBn1i68S/8tVoVTxPU7C1bWMD/GOu8NHzCYLxmelM9mlGf14qZtun0NzTdnCxVMLpbw+LQbQPrCfadb9t0VYaNDhAJC+UqVzXsyCS10vExEKs+ixwBqT0cnlzx9O28Rw1cTT+q1QQ7mrVbnvHKQs1zw28AU+3dmgeJXMMCBfM+emrGzlXqEccUYOwRL0VAZuQimk6XQF6E8O7dQQtWyz48P+Imwwm41BQMSnFVHrecZbb6IFTfd6+7fZsS5Ak9UZhA9y7z6LXbaptPu6FwGfK7JrqEcBnNJPF61lWdnrH6ke4drXid+pkzblKwZxAcqLI1T3Gnu9ijPMp7XBAbPnAj/SFcKO4ds5VkzFTeLEeqSKMTJFS3iVcVbiTHLgmfBaZth3m0lw2R/D0zb5Dreks/uNhHHOLim0qCihpoG0/ewggGURhAwmavP88xNw2n0PgF2MFNXFZgWpeW0TmlVD7y0nXna+KgwSAIeqjxzqs+4wbNzHuWZb5nyZA7HYadHnNLcikY0yWpFMHGwK4VXVn4Pzy1/ANnt4Wk/9AzR4iou/AJKXNzMCMozKIpvepqiKNyulvf5Y4H1AIVMTzqB97/wfDxju717Rs9lredZ+LPgRzdnVt9qz7Mwrtw+gA+8cB/ueF6weauIm7bpBHK5Agmu8sxNrae0ldLW61Dedr2rrGowME7Xlfq8qaUyTMtWzwUFSfjjrpgmV4XRe49YOkXIgpAmiWGT9nrgfc/KhntsvRnXB5H6Z952wFX/epVYfsqzcgw1QHnrdZh59XcD06154nqeFbkUyqh+n8aphKC8Yu/nUuF4P1GmPBOuR75SZecd6HmWdW0YxM8j/Kq+hTHmLH5o4eunPEv7BB8XIrz0+DRcXkUeHDwju4aw4BlXUEGtTQWqB1Kd0zmdo+BZQLVGHnru0rrqqUyeJeVl3cqzxipJ02K4nrTNIDN3llVRquIz/2N7Zj33vGG89OINGMgmsFAy8KX7z7jHHGLqLQb1C03MYynr48RcIdAI/8wC+Z0F3ztqw/XeGz54VqlaKPVywbMGiwU0Am1S8OMQ9RMz+QruPj4LwO6fNQX42cl5HJtqfO3BE5lGl3D7BwpwB6UnElHB8jjzCuqj7z9tK7Wo7+M36vNc4Dbp850scB0z+ELwgSi/AJHYv0cpzwA3eEaIG17V/l2YedlXMPeCT7HfkfJMNOwnyItsrDsVmjItpmZ6PM9Cqm3uc0Qip+bF4Fn4pmzGR3lNhKlaAbe9zXI+xHELBoj9ld8cTFEUXLG1Dz8z7bngj8zzQ+cDLBAs0zYla4WatE0teKJZm27oPiwsbTMg9YkgeexIdwq7hqLTNmfyZXzxvtO+O5X8LnCjBQNE5dn0kjsA8x1ptkZ5xgXPlOjgGV0PBbWdpdvxuh1d0MSf/+5Q5Rm3uxUHcfEUtTjrqSNtkz6jGdUZYMu2SQUwsVjiPM+WN3jGp1ex4Jmv8qy28p4InUPJCZ5ps49DMezXn7YGA3cdfwZbnn5Ud/03Wnk9dFXB4OgWnNa3YP9YbdCKZ68zObj7qdm6JqN8kGpKCJ7NxvC8IoLSG/J19g3ZgL6rEXUrP5mqttjzLAxFUXDdnmEW0IwDS9us+inP7Mkqv2uaP/Q25C96Ixau/SMAwCxVk2xQuSV6W9EYMZhLhlb1cxWgnBoowKczyPPMMC3WTlrheQZw6drzRRbMoGqa4oSYVzGlApVnqvN/LtjS4r4vbvCMxhVViU4DoXFKrERM8MGnfKXKqQdVzzHR9SA1akpXA59FfjwPCl7Um7aZTmisbZ+ZL/laKogBYMC/0iYP72HGzx2C2nzcggGAd+OvUVibENI2R7qj+xZ67sTFLUsNbFh5Vt88j5Sr9SjPlgIUy3RO/3N8FveemIOmKnjrM3fgd67fhd97jj0e0waSYVqsUp1f0EFUOefLjWdQbORSxYNS06IqbQJghW/qTdsUNyYWumxlsqUmfAsPtIMSv0nBKT1pzjlTqLCUzet3D+Fqxw/0i/edQStw1VnhaXQAMOG0xbC0d8Dt74Pm+ZWIAArg9rEPOMGzC8btudxC0S2iwHvDsmqbnNq34cA1N3fzV565AUXLstgmnLjO5Nnc71VOisozwPZ45otUuNU2/ZVnZ2IUCwC4aptOe2eeZ2l/zzM6n/Od+bO4DuCrnPqRCdloYKm0EcozXgwSNpfiET/TT3kGAJdv68e91h5cW/ow3qP8Smjgkc3RpfJMslZoVdomLbKiFitnFykdJ4ldjufZidli4G7XX/3wKfzBfx7xlVhXqu4EpdGCAaLyjGTdotllNuHdveAXwnSJwoJZvAmt2MnQ5Hqh6F4Dv9QQ9n0Rcm4gWnUjIqZtlrh8fD+6PWmbEZMAvTXBMwAYdSaK5xZKrufZcqdt+nie+S2QxupI2yyl7MFeMe12uKAPooxEYJv6Q+NVeEP5N/Et7Wr2u2qLFU6ffNmF+NfbLwv0FyL2jnThml2DMC3gT//78dif71GeccqAkmGyCXyY8oigSZ1YQKMgqi8j8EvxM7iFbT0Ber50+XJ6njWCLqSd855nvmmb/TuxdNW7YeVGANT609WLGLghT8ORCIULHzR1KyCKC95w5Rk/2RW9mhplQ6+bpjHLFSNQFYX1s2K1zUzCT3nm3cDwU57Vu6AJwi/t0A8y988m/QNiPNTeg4JHmqqwcy5Uqpza2lGecWoNwG1nYX0CKxiQdwsGiIuBoKpvYVBbfGrGTfvy+xw/5VmQlx4fDKM+QlOVwOsa5YFkWhabn4hV6BpBTNsky42RiLRNwD1n8dxZFbh6lWcUKAioZhjEUJ3Ks7LhFloSF/GkLv+0ozp7zt5hpsKjoNQZoZgREJC2KXgDN7MJnE5o7DxPBhTfOuv4F4WpBhuthLoozPWncrZpuzF4XmSV31ZBgQpN8fbjA5zyjIJnl27pw80X2sr9Lz94NlaF4SioPw5S9/CpzJNOEFr0kPZ7D2C3ST9FYSXGfI/GmyOOQMGukmgfL523q9rW2HhCYw8//4xrOE/wQRe/Z8Bdc5h45NwipvMVpHQVWweCLUI2Ccqznkx0P9fDqm36r0lJERYVPKNxrGTYnqMLZMeQqvU8syyLjVfnjzrBs7mS5z6KhahEQpVnMT32KHgmWheEIX5mkO/s5Vtt37PHrXEkksH3jP/MsGyptU5nzv4lDaOLyrOQNM6wapuxlWcLbtrmQDaJgWwCFuAxs+QhY0jKcefxppA0rzz73rEpvPfrjwJwd2iIHJdiAtSfthlWSaYnXbtr4SrPal+fiKE8q0nbjIBP2/T4zwQFz+pI26RJfyuCZxSQOrdYbrn6Ii68tJ3umZ/UnDzPppbKgYtSGkzMdB8sxf2MudS45+88pmXhrJHDf5qXYsFw7w9L22zRgjqd0CIDZ8Rbrt4OTQG+d2wa9zjpEVHwAY2pfG21W11VYgU0+PQ9nkLEzp5Il6AGsD/D/cxGlWf0nC53O42LqDzjlTUbuRTEoJSgOeY105rg2WRMY3Km3DHNQOWZ60XiP3Gm32cSasueGz5tk6XROdeG+QpR8Iw77iDPs4SgxOI9z5ZdeRajWADBlGchgRy2YC+bNWOeGEwUfRD9oPF8sVRlgSRxQZvQFNDwHfeZpqDDk9w8xK/aJj8nWQjZWKHjALyVscMWwlFpXIslg81PWhk8c4PabtZAFNSXiqnQYT4+YTSuPKvP84zf0BE3HingRe3qVZduYn8b67af+dlCBUUuEAwEFQzwqljqHatEaP59MsAighRxYZ5njVZCFfvWp3ovw+JV78HitR+q63OaYY7rZ/kgQZ9TlfeBMws4NV+Cpiq4eGMvrtjaj7HuFOaKBv6rnsIBATAVWEgwnu45bQ7FVZ5ZAPz2ySsRajfAvae0Njkw3sOqXFI7LnCBW9dHlDJQ3LZQ77PXn0mwftZvg53v37/+8AQA4KodA+HKMzF4loqec5ASMVh55qRthqgyAW8wfbFkcJ6WujvP4AqAUECVMjPyFa8ylA9a+sFvLIlzr7CUcMBtWzQ3q+fe1SjPArI/BrJJ7B2xzy3sngHuWFduQaB6tSKDZ2sMcTchNG1TWMjSAjGlq2zSKhqhiojS/x2UuulTNMC0LJbS6eenRJ2PpioNL3zouIuGid/64gMoGSau3D6A37x2p+d14kBXb8EAWpD7dTKsYAA3CSkKu/De7472PnHTNuNdF155VjUtUFwuTvAsKvWFPqM3xi5RFGPOwtRO22xtsCguvLQ9rGBAb8atrncmwA+MBlhdT8DMDLLfzyfHAPjLnPmJOW/uy4I0y+CtJbJ1IItbnN3cP/nOMZghzwLB9xFTS+7Ehlcyxdkt8yvpblmWWzAgpvqSnk1eFUETS02pT9HXzQVt4lTFWkmoL/NTnpFv31K5GrhzO9ui4FlRVJ51hasWEpxyJ0p5FrSZE5Va1whu2maJXTNK+xPVHUVuAl1T8ZgMx32UZ40GE4LwU075UWC+NNHXi9TZYVVMM5wSSSySIwb0anwQfehKaWxOQ4sicTGgKApbzMWt0j3KlGd28EysHud3/RYjClHwhWeManTwzK+f46G2luUUJM2Q5sY5wPU8ixM8o/bRnfY+j9kGAjRVLgWyYc+zmMGzJafSJl8xmeA3Pp+2pY8tHAG73dG5nV0osWsWNG6I3sCFOovSiFAVwhOz/sEzlrYZcu8aLRgg9q3zJROFi14PY/iCuj6nGdx+1ts3UKD9h09MAwAOjHcjm9SgqQpedMCeY7WicECU5xngXl+yJchFbjrzG6O1z0ucPkOc/+8cyrJCQrXBM831OXS+r2K4fU29z56mKqyv9vOLTXEee19/xA6ePee8kdDPHO1Oec43TpEfN23T8N0ApMwQ2vQKQlMV9owvlKps7s9X2yQftFlO8dWb1pkylLe/KESoTWkuQ56gPNQeUgFKXJa2yVkdxEVsw2EVz0l9FuZTB/AbnTJtU7JGCCsQAHgfOlFmTB3Ght40S0UMMt0mzi16q6jtCikacHK2yCbUfsGzZv3O7Pe6VfaqFvCC80fwRy+uNT+sDZ7VqzwLNsP0K3McljYZpyPK17mTySvPilxH7ad8A8S0zfDrv2PQvsfnjYZ7Z8WBV56tlOcZv9hnZuM+C0RFUdhC+kyA7xlfRczMutVqFtN2IMovQMrv2vOBnjjVl9rJ7U/fimxCw0NnF/ENZzIUBp/azS9uaJEcpjDh8UtnKnMp3XGfgRxn8m8JgaR0RGUsEb6CLj2mHRs8Y0bkXs+zlG57oJB6gy8awEOeZ42nbXrT8yZiKs+YJ0zVZMcsjgVBFVSJqNS6RuCVZ6IqT1R3FDzKM2/qJEtVc86T9zxr9cZB3GqbBSP+uELt3c+XhshywcSaggGCEo98EMMm84qisJ1yWhT5BRjpWse1e6BURQqeiUHalFBwB4huW3w1vTgp91Fpm/Osqmtr2nKSW0gXOdVEVLVNwFWeiUHpTAMBmkoT6pd60zb9Km0S/H3kVWeA3e5GudTNoJRhggX1S14FasPBM2YRUTvPMEyL9alh6hpq03V7njntnFpukO9aO/GrtAm4Kd7UX166uY/97UUXjEFVgHtPzNVUQqyXKM8zwL3nE05bjLJU4T/LT7ETpwom3091pTSMdqfY3H3e8VjmPV3FPoa+Q1OV2J5ZPBS89i0Y4PTBdz81i7MLJeSSGq50ijcFoakKU8MD8XxW6TVV0/LdRIurPAO8SvZ5zpKBNgsWy97gWW9a96wDeN+zaM8z9/dF4f5HFQzIseCZ3dbqKfYQV3kGADfuG0ZSU1g6cBBRY9d6QAbP1hjiwyd6SvAPkjih2DfWhYSm4Aon+sy/JqpgwCgLnmUB+AfPjnC/I8UaT7EBI28/tg/ax/BLl27CHTfu9V2QiOfOByjiFQwITtukwWyBm3QUQyS9sQoG1JFeA3h3+b1Sbf8B06s8C/+OG/eN4EtvuAyvOrQx9HVx8CjPVtjzrMwVDAhSrrCFdIDvGT/p4k1OF9N2yXk/lUHBRxkF8MqzlemmB3NJ3HaZvaj4s+8+HinR5ifpfMEA2i2LG4zx8wDkr0vcCmY0ua1a7uSk2KAigBZafHn0jvU8U7z9ibgj6ud7xuNWOWts0R7keTZcl/KMglD+6ujFgM2chZDgd6PQRDlfqeK440HkKs/cVAwAHsWcmDrv7i7b7+GVSnGUDvXgl3boRyFkE0gkXtqmyj5X9PmsSdtkyrPwdkELNloU+e3OX7yxF32ZBLYNZCPPA+DSNh1PVHEx6Jf2GqZKBrhUFi5tM2yByrd3P+Za6HcGeNM26ZnMJNRYqfSBnmcNBGjizEeCGHL6ELtSanRQJ6jSJuCOD9sHs3jGtv6av1MbObvgFpUI9iTybjLT98ZVQoqMcz6LIpOLJVQtpwhQSCGZRiuh0gYi9dfzBf/0uHbiV2kTQI3txKVb+ti/R7tTLA3wzEJzwbNKhOcZ4LYpCuRGVdvUFDcg6bdRbsRQtPPzlp2DOSiK4lafLPgozwS1abPjjBs8qz1X+q5vPmqnzV6zazCWQmpzv33Pgqo4i6S58xJTN03LYqrMDRGeZwCful1ha1xeebZUqsLk/M5o02yDz/MZlbapqQq77qLtizg3EKH7PtNI2qZYbTNks2r3cBe+9ZYr8bZnbo/1mTJtU7JmiFaeuQ+22NnvHu7CN9/8DPx/1+zgXkOdSO1EJV+uugOtk7YZVnGTT+WcLxo1g7pYnatR3v/C8/FXv3gR3vasHYHqkprgWaPKM5+0zW4ubdOybPNgmkz7K8+i0zbz5fp2MnnVA68ACLoe9SjPAFsxVo9yJ4jRHgqerZznWYotYky2KA9aULAdp4DAA+9dYGZdyXo+4wTPfNoUn/KyVHb9ECoxZPzt5pWHNmEgm8Cp+RL+J8L7jFcD8cqzOMbgPJSmynueUV/hl34TRCahsskqeVeEFe4IgxaNM3zwrEM9z+i4qP8SUyCjgmfuLmuznmdOtU3OFzMM/4IB9SnPFovhAY5GSOkqU7w8dHYRAFiqTG3aphuo5I+9ZJg1u8uuH43V8kB5XM+zRRZciJG26RxbaNomF0wRPc+C0jajFKmDLEXGUZ75jE/vf+E+/McbL4+V9gO4NhMUoBIXPKJqEOBTgv3HBt470zCjF8JRpsusWEALvEUBbpwzTDdlsysVaxy/bGsfckkNl231BpkaMaWnYKGC+BXjiFxSZwG7OOqzoEqbgF0g4PyxbvzOdbt8rwGlRJ6dL0UubmkRnm+R5xmvdhU5y6XbhlXEa7ZgAI0TK6o8E9M2uWchpas4MN7j+bubqtrcot4taBGmPHPSNpecggER91pRlBoPMoK3VglTH/NK7J3OWstVnvl4nmnePpdVdWzUFsfpq/3mT2lB7RyVsklQ0YCgKs5+9AYUDZhcLMMwLWgKMBRDUUvzhDPcZnh3yq22acF+psVgLj2fp7n3sese0maCfAjFYkIi1NYKlfB+yA/+M5OaEhnkjVOMQKZtyuDZmkMMPNQG09y/+wV+MkI6k+jlwEPqsVxSY5+1YygHBcB0voLpvHdyc0QIqJ0V1Dt8SlUzjHancPGmcNmpuFjweJ4x5Ubw+ymYGFYwoGra3j0lbvffLzClOd8drjwzneOuP20zatcUsCfR2YSGse7UsnqOsbTNhZLrF7bMnmf8jjypBYMWiOOOFFwsU02wqnm66knbLGaDCwbwC7SqabEJDi3AWlWBrxEyCY15wUxF+MwseTzPyiwIGMcYnCfhozxjO/l1TBoURXH7r5qJZX19DC2YvcqzDg2eMSWro7YTlGcbopRnTVbbFP2iJupUnlWqJkosWFqv8iw8+N0oFDR/2AmeUToRCxYJXkdpXfPszhcNNzWTJr6sElrVbLj6YBBxg2dMOR4jxYWCsqFpm1wBhbhpm1FBdUrrpD7XbxzjF6ZxGO32qhLExUiY8iwwbdMnGBqatqnHS9uMk8oUB3ZOVbOuYgEAcNWOQXzrLc/AdbuHPL/PJu3PDPLE9aPCpUA2sgE3VEfRgLC0zb2jXfjUqw561Es8bsXNojuHCgqeJbzz5GKd8zURUs2cWSjVbOLSQj+s0iZQu1B/aqaAt37u5/iR4xcWBPWtNE7MBxizE/eemA20sWgU5nkmpm1yc4iLN/bU3I9MA0pIP+IotKhNkYAgzr12N4i895Sf+4dW2+TGlJ1Olk+Y5xm/QQPES0cNgwJSfs8T34f2ZRK4LOC5EtnsFMeoR2Hr+p552yaNEaKXWhA0T6D0aCo0lNJVdu8XSkaNlYVf2macuSVdIzGgze5LQP8itq1GCwYMZJMtET3ItM0VDp6VSiW8853vxKWXXoqrrroKd911V+R7Tpw4gYMHD+LHP/7xMhzh6iOsuibgPrwK4nmLhaVtnvNRFGQSGjY6neFRoWjA0YlFz89nF8XgmbvwaDdxPM/CTNKXQtIB0rrKPmO+aHgm4H47BnrAgMpTb2AxSHkWRDap4TO3XYK/feXFsT6/VVDaZtEw2W7jchvk0zOSL7sm10ELJHdH2D9t0+N5lnGDZ6WsrTwzItI2AXfixxZgK6xwognDbET6Rr7irS5Lz0gcY3CepI8Ss960ZULsv4oN9jFdSR/lWYcGzzQhDVw854299k6vX/DMsiymNGi0IAgfeFgsGaw9Ry3U/QsG1Kk8a0PBAMBN06AASq+gPKNrXOL6aTFNoyQsXJLcBLTVKetxg2e0EB/vDS9ND7jtvStGtc3FUrVGbS2mktLmWlQFYNEkvp5d9yDE4hVif+DnGbcQWTDATdtknmchixy618udtlk2TI96KS5+Kic/ddN0vszSYf0Qvf/qZYirqB5Fvg5lpQiftukGU4KUZ960zWY3goe77MV/lfM3I6hYUVixAKC2YMCHvnUUP3pyBp+/70zge0zLYn2rGzwLVp4dnyngTf98H37p0z+tOc5mCErb5APtvN8ZEVYk4cRsAd98dCKwyjRP1P0GasUHsYJn7Jn3N4wHIoJnPsoz2sxYKNZ6nvE+h/z3NJq2+eILxvDc84bxYqc4Q9CxXb9nKPYm+P4x2zt5a3+8lHsgWHlGSrCwKrQ8NK8jhSc/b2AbdSXDU/QKcIPbvDKUxoqw4FmQGpTaQ1CacE3wrEHlWdwN7CjYXM2QyrMV4YMf/CDuv/9+fOpTn8Idd9yBj3/84/jqV78a+p4777wT+XzwwLzeifI8o0lhNhnPMJvk6H7BsyBFwe5hW6nywJkF9rtCpcoqB5GSRSwaUDS8Col2Eup5FiNtk+1oBhjLs2otJYMz7PbfaU0IShHf76PgQeyCAe7iKWrXlNjUl4kldW4l6YTGFgdRppntghZj03k3MBIUPBvz2XHi4XefSHlmZgaBhD0xqPjcY1HCTZ/RKVUd3eBZePqGGNCgxe5sncozXatdVDaqGHP7L2dR02AfQwtmmkRpClqyg9cOdKH/EvtVSsc5NVtbMIBXqraiYACNEV0pLfLeeQsG+CsNc6yEfLjyLG76XlzEyl09Pp5nlmVxvidetdVSucruR4oFz9w+mv7WsmqbiXgFA2gMpup+YZA6O0x5xrxZuL6U7qGoSIybzi36OrXiGqUTmkfRJQZpxUqpQHRglk/DZJ5nIX0EvT7IroGCFo2mT9d8H+95tkBeteFq0ChE5aVlWXjTPx/Gyz91T03mAdFs6hgFzybipG02uOkCAGPdVByoxBaJ0Z5nQtpmg4FeTVWY8k3c5KBCL+MRalFehXXP8Vn86IkZ+xh9LFiIfLkKGnU3xEjbJG+x2UIF7/7KI6Fz5noISttMJzSmFnqaj7IpTHn2B19/FP/7Sw/h8Mn5yO9nbTRiw5knKh0OCLZo4ZVnYfNf0fMMcMciuk9FH+WZ6HnW6Bx7c38G733BPrbG4+E3NZ4bM2UTAPaP9+DvX30Qdz5vb+z3kPJMVEXSvHw8otImQfN8Crr1cO2ti1vDuWp83fP5p+aKPsWoou+fWDAgakMhl/COOXWlbXIxgDCPxHpgc7WQNetaZ8WCZ/l8Hp/97Gfxu7/7u9i/fz9uuOEG3H777fjMZz4T+J5/+7d/w9JSrZeWxEXcUQjyQIvT0QNulSU/c9Yg6T/Jdb9/zJWHH5tcggU7BeO8gOBZlOFiKxGDUL6eZ6HKMyeFI+A60oC2yCnPglLOYinP6vQ846uFlWMoz1YSMfi6UtU2aeGdSQT7am1wJqyTS2XfhSlvWG4M7AEAGEMXsMmKn/JMNA+lCTjzQVrBtE3ADXrNRSrP7OOm20fKgJl6Pc98JOH5coNG/0khra7BPoZ2KClFY7lTi+tBF9LAmU+Gc86U9sQHiwlS16hK/EC9CK96Ohez0ibgDZqKPm1EFzPy9V/QUYCjqwGlSRjjwk42q7bptC8qPy/6dtL/+eIxtKFFCxt+Y6pVKtPYyjNnDB7vi15svOzgBjxjez8rZ+8HPZ+zBTewIaZtUjXKuOncNcGzFo1jfNpbcMEA995EFaPgd+ONarRqmNpBkPKs1dU209xCmgoGRKX+RUEBBHpeT80X8cR0AYZp4eRskLVBs6lj9aRtGp7jrAdvwQD73ge1PVK21QTPmpjLbgjYqHtiyhYPbI0ojsGrXD7xvSfY78NSGqn/1FWF9dlh4z6/8fc/T83i7+8+HnpMcQlK2wSA/3X9bvzqldtwvqNY4skGKHsAt3DNsanwNaRlWVwwI0x55r23cdSNQUVCaKyO8gGkezqYSzLFrligjC9WwathAaBiRAcFG4XUuyNdSVy0sSfi1V72jXbXVeSnJ1B55gTPYvZrbvDMUZ6l/ZRn1RrlGak++YyZQoyCdxkfL02AU561I22TV561yD/TbccyeLbsPPzwwzAMAwcPHmS/O3ToEA4fPgzTJ5o5MzODD33oQ/j93//95TzMVYf4UImdP1Wq8vM784Me2krVqqms4aZteie3V+0YAAD8/PQ8U51Q9c3dwzk2KTknKs8qjalCGiEsbTNO9culEC8NwO1450sGW1AFdYyJGJ5nTHmWjHdtaPejxKVtNluIoV2IRuLLrbQSJxJhg3hfJsGuo5/PB69OqA6dj5mXfRXzz/m4GxDyLRjgHUgpUNoJBQMAN1AQlrZpWRYLaNCuHAXP2MQjrueZ8zzw14otRupO2/QuahrtY7rSwf1Fp0Fdvpu26T1nfsErpqbzi75GlXUpH4WLOEb4wSt33FRTMW0zWAkNcAGONivP+pwdaj7dr1Cp1lSMpoDRPBfsI+UZjc18ILBlyjOf4I+IZVnMd3RDDOXZjftG8CcvORCq6qPxiVSqvNqav5dzxQoLuEQpHAeFfqNVm0Ce4Jmw4BGDj6ZlxVCeuUF/w4rheaa67d2PlivPuBSucw2kbfqR4RSOhmnhZydcVU/QeNFs6thQrjWeZ1GMcAtkUrkFep7VeGs2vxE8HlA04PFpW3m2YzAqeGYf63zRwH2n3PsSlPIOuAVEulI66+PC0jZFhfAnv/8EDp+cCz2uOASlbQJ2P/S6K7b4jk8ZYbOMh8aM0wGV0gnDtJj6LqyNimuIOAHaoCIhcYtlbR2w++lDnKdzb4DnWTbZeuVZGIe29CGtq3jNZVtCC1m0AjrnWs8zsiGIqzxzij44zzevqqaNV7+0zaSusk3/U853xgmYpwOCu3yhMT/EttVowYCBFinPoipFrwdaO8Osg4mJCfT39yOZdG/m0NAQSqUSZmdnMTAw4Hn9+9//ftxyyy3YvXt3U9/boZk2dUPnIZ6PaDiY1lXPa0h9kEtpsa4Fn5ZYqFSR4hadE87kZaQ75fms8d40dg/ncGRiCT98chrPP3+UBc92DeWYOfG5hZLnfTSZthdu0cfWDDnBUFrX3OvEpz0FHccSl7bp9xoyGF8sGSw9JB1wXryUO+j7+AExzrVJc/Jg5t8gtIWVho6FKp8Ry32c4kDUHXBPATtVb7grieOzRUzny9jGTWD5FNmetP0Z1ZELAAAJzVZh+t1jUcJdMKpQFHdCldSVFb1vtFs1W6wEHkfJMEHj6Jb+DE7MFjGVL0NR3BQu26w0+vv8ngcKQGfr7BtcLxr7mjbax4gLZl2170lQP7yS0MSG+i83bdM+Z15RVjJMz8SMXeeY/YwffNoC7ejaVf3C35fiDNRpSpYRjoP6VTu9yKqZpFOAoyfkGW6Ejb2i8sz+fF1TkNJVlAwThUqVC/LafZirPLOfAQX2exTFXZjxgcBEi5515nlpBI8pi6Uq25TZ0JtBfqF5OwxqS6Q2TXF9OT93IK+1hKagK2IuMiQEXlMtGh+8wTPvZ/Jpr4pib2hQm+xO+7ctvpJelSsYEHSsSa69+72GFD/U1pqFrn/JMHGu4prON/PZfFCqZFRx+JQbOJkPGC8qXCGcRr6bFq2Ti6XIPpgv8lDvd6UTKgazCUzlKzjupLinAo65SxhnqB/IpRpvqxu5in70GTP5MmYLFSgAtg9mQz9bnONetqUPP3lqFvmKETKvdSvKkurLVkBavsEqGk8Pbe5DV0rD1x6ewLu+/DD+4bZDTaXO88GKeq4fBe8LlWrN+0iFeHq+GPqZvLVGWF8jbrLmYoyZCS7djX+tW2AkvL2cP9aNL97+NAzl3LlUT8bdqOfnONmExjbHyk4fQ+eW1Fo/p7xgvBvf/fUrl8XOoo8rGMB/Hc03NvTG69fEeV0P17dT+/UEz7Jue9zQm8bEYhln5ou4YLzb3aRMBt9DvmgO/5qoNZpYAKmeMZCfjw1k63uegqCxi5+jd+JcuF7qOfYVC54VCgVP4AwA+7lc9u4o/eAHP8A999yDf//3f2/6ewcHa6W+qxm/81EVsLLHo8PdGOLk3QM99s5FXy6FoaF41yKT0FCoVJHMpTHEBQumnd3lXRv6aj7rOReM4ch/PYa7Ty7gtmfuwhOOhP/gjiEWPJssVLzvc3bx+7rTsY+tUTYJm73Dg13sOwfyzk6bogQeR8m5wBuGu3xfM9SbATALS9eQzDoVatIJ39cOO1JqEwj8PlLHjw11x7o2o3P2M1SxgGTGfq66M8m2X9dG2DrcDeAs+3lsuAe9LTK2jIOZ9H5XXy78Og10pXB8tggl5X3dhLObryjA1g19UDnVwaBzP0yfNqWKlV/T9ufSknp4sBtDQ7UeE8vF1nn72BfK1cDrMsGpSPeM9+IHj88gbyro7c+xBczOTf2xdr66c/bzkuLaq5KYAAD0dcXvtwBg0El9sXQNQ0PdUJw+pr+nvj6mT9gpTjifx76ng8aVgQV7omc5ba3kRDU3jNh9h+kE1SwLyHRnMMQFEZLOe7sC+qo49HLX6pwzRmwZ8e8necyU/Rzyu5kbR3vQl3XbTFev460E+9i7BVVOwXnvxpF4/WRcuvuy7JoBwI5N/WxjKZfSUTLKSHdlUHFeQP10lzPJr+r2a1MJFcPDdkrLYJ89lpYtSs9WMDJcX7pLEGPOLShXrcDrMHnGVqP0ZxPIJDVkWtCGh/ptHx5S2mWS3ueEAo152H3jYC7FrkcQmW6vKq6vO9OSe7t9rAc4fNr+zC5vfzBu2cdXMkwMDXWj4Bjgp3QVG8f8K3kP9NnX01JVZJ0+LJ3Sg4817cx3qxYGB7tqFp1LzqC/abSnJec7a1Kw1vVh3bd1EP1NqBEsy4KuKjBMC+muDH5+xi0KVVE13+NOT9mBqGw65NqEsHODPdbMFI3IPni6aPcXO8cbu4YbB7KYys/hzJLdL3Zn/ecGyS57nDFMC919WZRNbz/QCHs39QEAzuXdefLRY1MAgE0DGWwa7wt9fw+3Kded1vG/bzofL/nED5CvmIHHpE3a96Yvl8L2Tf0A7PbZ1ZvzVX1ryUn79V0pvP/WA3jwY9/F8ekCfnhyAa+8fEv8k+UolKvMHmHnpv662ueQ06eaquo5R9N0/SgnC0boPVE5ReOG0V7PPI5nfMhbAG1DjDEnQ4Vmct7+Zta5VcmEGvkZ4t+3LNptc6liz8/o2d4w2sMyfwzLfl/aUYbmMo2P753ARsdzLV91r4dlWWxT5vytgxhyPOHCGBfm1SP9WfZ5Q85a2dQ0zDvtcdt4L/v79uEuHD45j8lSFV85Oo2jk/YYMToYPNfpd7JsNGFcsBwV8lB/zve9lmV51vW9dcyDeR/CbWOtGUv6e+3nTNFq+/hOmgu3kxULnqVSqZogGf2cTru7vMViEe9+97txxx13eH7fKFNTC4hRbKXjURS7kfqdT0JTmQJmcT6PSdPd2Vaq9qQ2pyuYnFxAHLJJO3h2/Owcspb7WWQ4nbaqNZ91aNx+gL798DmcOTuHh07bnfZYWkPK2f04OVPwvO8RR+7dl1BjH1ujlJa80u2F+Twmnadhcd4+r3Kl9ryIWWeANQpl39cknX3q01NL6HLmHDos39cuOgawpYoZ8n0l5/tKsa5NKW8HK5eKFUzO2qo/xQz+/JWA2nCXMCebn11CJd9+3ztiUZB+p7XwZ4NMgE+em8fkiBtMfspZYOWSGqanvROr/KJ9j4tlo+azpwTj9jOTi5icXEC5wj3D6sp1WkrZvj5Ti8Ft78SMsyBKaOx+Hp9YwGMnbJNiVQGMfBGTheiKXFWnaufMvNs/TM7a11az6mvDmtM5TszkMTm5gGnn2YYR/GwHkU1oHl+3ycmF0H54pVha8PZfeUolWihi0tmETOsqChUTJ8/OQSm5wYnTE/Y1SarxxwcRfqJ31Cka0xXj88TnEACW5gsw8m6b4RfrT56aramqRf2kWfLvl5thpCuJswtl6KqC/HweBSfYkXLUBKcn5rHkpM6UluxnhSZYpyft/iChumNbyfEFm3PGEr2Jay6Sd4y8iyFj2MNPTjvnZU/oW9GGzZJ9DyedYLrYjtJO8OyRk7MAgJ60FuucMwmVLX6NcqUl16mLFxwL/UFBuH7feegcAFtVG/TdJccgf6lYwfSc3V9Z1eD+ivfBO3NuviaVapYM90utOV/3nFx/nbh9chjphIrFUhX3PzGJo+fcce/U1KLvcU9N2/MR1UJD56U648OkMx6F9cHHHX+rnNLYdw06we+jZ533mv7PE79AferUbE0/0AjdTnN4cnKJfcbPjtnBqi29we2Qh/rKV1+6CVlnHbBUMjAxMe+rEDrp9P9pTUFhPg/Nqfh57OSMrz8ejcuqaaK0WMQVW/pxfLqAI6dmMTnZX/9JA3jQGTP6MwlUC6W62qflqMtmFoqe68N7Nj81tRR67SilWVOVmnkcT7XoXb9W8tH3WnHWPpMz3mOYnLK/R0P97dR0jmN2qYwzZ+eYiqmwUEDeUUwVy3a7nZpx1MVV/7XIakGr2m15ct69z1OOD7ECIGnUzrP9sMreOUeCm18mnDXc2Zk8ppdq++IBx8rjw19/lKmSN/elsSmjB343u/+z3rXvknOfSiHru2xSY0FlM2Rc94OeY71a/7zXj5LzTC5y699OnAvXC51DHFYseDY6OoqZmRkYhgHd2ZWdmJhAOp1GT4+7E3nffffh+PHjeNvb3uZ5/xve8AbcfPPNdXugWRZW7Y31w+98klzwTFdVz9+v3z2MM3MlPOe8kdjXIZfUMLVkeyXQe4yqyTqUoVyq5rPOH+1GXyaB2UIF33hkEnMFA5oCbBvIsonGUrmKhaLB5M9HJuwBZNdwru33SDTD1hSFfSelAlUtK/A4+BLofq/xVNssu5NVv9dqzGPNDPy+aS71Lc61SWlu2kmpEv79K41oJq6ryrIeJ3nPEF0B95SgeztXNDyvo8VQd6r2/Trzt6ltU6L/Qb5sP2dUyYZvmysBq2xUMGBULV9DW0qXy6U0DDhKoamlCmaW3KpZCuKdBy0iK4Z7rfiCAfVcC3rOF0v2vWJeNHp9nwPY0nkKnolttJPGFbo/laoJo2oxJRd/zraa2GRtjShw/miNn4+dyliomDjhBIaHu6L7LV14DhXYlYi971PQldIxW6hgsVSt+cwFrmBAq+/HeE8aZxfKzvOgeK4lYI+PRaGvpZRw8qNJcn0w8zxzxpKk1rr+ma/kaSsNa59Z8oehRXEr2rBYTSwlPGd0PUghMJCJN54N5pKsWnerrhMfDBDHxiTn6VI1LfzgcTvQ+PRt/YHfzRc6YQUD1OBj5f3QSoZZ0/6pLeeS9fdV/sfn/Xzbh7D5sSWbsBd1P3x8xvP7mXzF97PdqtqNfXeO87UK64N5JcpYd+0cNQ7URigdLBFwP1VFYQFePh063UQ/SkVKJhZLKBsmEpqKx51iAdsHs7E+98UHxvDkdB4vP7iR/c50xkE/b6ZFrs0BCnrTOqbzFczmKzXetACQ57zdLMtbZKHR8z4yYQc8dzawDuCrbfLv5X3eJhfLKFVMj3/d9x+fxhfvO42rdw5iv1OIIBXRz4gFAuLMTfzmNoCrttYb6Nu6Oc8z3gIgk3CDLeWqvbYoV5t79joF8iabK7h9zGnHG3C4Kxna7/KIhYX4uTv1M2fmS2zN2sP9nQp6WLDTIV9/xVbcfGDMM8aLkEdqQei72H0JWftkufuZqHMtl9JU5M0q+jOJ1owlnF+n+HmdNBduJysWPNu3bx90XcfPfvYzXHrppQCAe+65BwcOHIDKTSIuvPBCfP3rX/e89znPeQ7e+9734sorr1zWY14t8KaTogFhV0rHm67cVtfnuWW43d2byaUyLNgTQL9qWZqq4Mrt/fiPB8/h735iV+DZ0p9lk+fulI6FkoFziyV0pXTky1U2Od4zHC23bRZx4uCptknBs9CCAfwkoxYKsMzz1TYDjCR1ttj1/758ucoWI1GVyQjmeVNxfbg6t9qmd1IWVm2oHYgmwFFeHT1CdSOC91cR8asgSdQUDKhUYVmWWzBghSs7UvluC7b/SX+2No2CJm3ZhMY8iqbyZcw46pq4xQIA7nngvEfcMuD1FgxwvWgAzuC4gaIkXSmdVezq6IIBCgXjLeZhBnjP2e7/KjXGyvRzM1XiADtoUqiYmHOekTjVNsXFve1DVXudc0kNs4VKTdEA07LYIqmeyl1x2dCbxs9OzjMPS4KvaseqbQoFA8jYOOkZm72eZ618zvm+vmSYvs8NVbse62nONJ5H3JQSxxw6Diq2ErdfGMxywbNlKRjA+QBWTPzoCTsw9PRtXi9eHr4CGfMwCjEA589DHPtLhsl+16q2LN6LZosFENT+f+hco6SmoFy1QgoGUJpyY/eRioZQEatUQF8+XzRYEKvRqqJUVY+mgmFtL5fUUaiUsVhy53zN9KOD2QRLcz67UMKmvgyOccGzOPzvZ7se0ZZlQYE9ji+VqwHBM2//2ZtOYDpfCSwaIBajIf9asRhYPRx1gme7h+pfB5DnYkEYG/ixwoLd923udxXXf/WDJ/HAmQV8++gUO5co8/6aggEx7nVCqH5JGJxHYr1QIMmCa3yvqQoSmuopGGBZ7kZaqwrTrBR+BQPIuF+sjB2G2Lfyc39aw510MoMyCdUzTjxr1xB+/OQs9o504WUHN8R61qltBRYMiOhfAPv+puq8fy89uAHHJpewI0YqaxySsmDAylXbzGQyuPnmm3HnnXfivvvuwze+8Q3cdddduO222wDYKrRisYh0Oo2tW7d6/gNs5drg4OBKHX5Hw3eMrZhoupWE3AeeFpHDXcnAyipX7bDvDxUL2MkNhjTI0gT+6OQSLNiVlPwW561GUxVP9S9+4ULBm6DgWZXzTxB3LgjebLIYEbyiSaRhWrB8QvbTTvpGSldjDdCAa1RdNNzAWzvKU7cCvhJfQlOWxXCUR1UUz0QpqhJtF6cq5FkIWbiHVVTly70DdgCjaoFJwRMrHKjRVYUFDGcL/pPoPFdAYzBLhs5lViygnhLZbHeWG5hZtdl6g2fOvaDja6YKGn9fwxbFKw0dW9W0mBIK8PY/bJHhE7jl/94oNQv1GNU2NQXgrypfyZLHLSHvbYtLJdfUvR3BM5qU1wbP7HOdKxpskU39LysY4Byr39hMC+1Gqw/6kRaCZ36cWfAqz1ryvUIgQ2wH9DNVEIzbLwxyvketqhrNB3TFz+SP+75Tc5jOV5BNaLhoY7A/W5Lrt6if10LGMlVRPCpRHmovqtL8s0jUPpOtue90fA856XaXbbXT9eYCAi7MHLvBBTx/PfyqKhLUvgeyiYarXoqB5bANSDquqSV3QV/veMWjKArGne8/6TwvTzjWENsH4gXPxM/Lsrm8/70RNwBp3J/3SakHaje1qE2dbSZ4xhUXqxdXeSYUYRLGudNcpXTLsth1Hcgm2BwharO5i2uHmhJvc5r1EcI8sBKz2qbvZ+oq+2667jQmUZDFgj33rJDqs0PXAnGhYhaLpSrra2lDpp7NINGIvyeV4P5mfwcVCxGrHvdlEvjDm/bhNZdtjh0kZ9U2hTE5Tp/I93v1ruXecvV2/PEtF7RMmMAX9VqvrOgT9I53vAP79+/Ha17zGrznPe/BW9/6VjznOc8BAFx11VX48pe/vJKHt2qhB0tVWqOQoGACrzxjpc5DJmBXbOv3PKy7OUUZTdjpcyhlc/cyqM4IvjPSuUmum0YZrATz+wwePm2zRGqEgA6Pv0d+ATs3ZTMRO7BEnbRpuYvMVMBidKXpyyZYZyymUC4X/MSnOxV+nXoCg2du2qaIzgab2vtLu7c0kOcrVc+g1I6y4vVC1Y2C1ARMeZbU2EJ3tlDBpJPaHVcxCbj9V5Gb8Lo73PW14S5BNVsQdsrrgb+vYopVJ6FzgVq2uNG9Ki5XLSUuMhoPLvLwz5OmINaGiKIonklhkDpQVBMSi2Xq59S2qGz3jNjmwpv6vAb2dC0pUAy414/+xqdtEuJEuZXPua6poHVYUPCsLcozYTysUZ45YxB9d9x+YYB7XatUEyldZcE7sa3Zyg37Av7XEduk/Wlb+kLvEQU/ywZXbTNiMUwbI6ISZbFIynY9cHOyXnRV8QSnW608o5Html32pmmw8qy5YDG/8blY9g8CAe5iupngsPjesLZH/dKk47uooHm1/waquDlXxELRYMqiuMqzoGPMV/yDjoss7d1+HQXPggKhNF5QG2Dz+sWy70ZwHEh5tquBtUCWUwHziEFWPnh2brGMpXIVmgL86+2X4YMvOh/P2jmIVz9tc/h3cX1dNqnHmpsz+w4jSHnWWHuhDR03eGYfGx+MKxkmF6Tp3M2/OPCFgiiwSwHmDb2tUZ65m3R22+mrYwM4CJp3loT26W6gxQyerfCaICGVZyuXtgnY6rMPfOAD+MAHPlDzt0ceeSTwfWF/k7gdZqsm47lU7WLl3KLdSYel43SldBzc2IP/OW4XAtjlEzw7y4JnjlR7ePmqCuaSGgtM8ZNcumxmwOBPE7aEpgTuAHSzHTvD4//iB3+fDNOC+LIZR3k2UIcijw/UsYVbBwRh/FAVBcO5JE7NlxraeWsF9rWJl/LF31ueReZ5VnufmZrKrF3I0kRvIJvEYqmAfLnqCdx2QoqgvetWCFwQURn4rqSGvkwCmgJULbA0k3omHsNO8I3UrfbnU3CuvjbsBv4pbdOZ7DcQSOZ3KTvhngRBj7mdtumfPhSUPtCowk+EXzQO5pKxdzwTmgKKSQcF8GgBKCrPKI26HaozwA4KfPzWAzh/zGsoKwbPEprC2gcFZfz6YHF8bnXfl9Jtj77A4FkLggsiYjurSYfkVHpA/H6BV561UkE92p3CTKHiq3JM6Soq1Sq+fdQ2aX/69nADdN+0zYh2n0loKBomCmUheFYOHksahYLT1B5arTyzPzOJfaP28zEXMFaUm0zbBGxFcdEohyvPyO+sjjQukTExeBaWVuX0O7RhFJR2Xg+kdj01X8TjjjpqpCvZcB9HqV9B121RVJ5lXD8tP4oV78YwrQdKhp2yX2/AYWqpjJlCBQqAHQ0ECKkiqHh+4kYLpfgBwBPOHGVTXwbphIZrdw/h2t1Dkd/Fe57FVYcmdf9guZvK3Fh76U7blhLnhOCZNzXc5ALXnbkWiIuuKsz6Z75goD+TwE+etNPG99SxhswmNZbKDLgb40CtKq0VwbN0wKYl3f/wtE33eFL6ys4/k9xYt15Z3U+QxBdq2K3qIGkh5QmeLdgTBEq/DIJSNwGvDFuUdz96zg6eLYffGcEPfvV4ntFEoicd3Jl2c6lFRabmiFae+fmeTVHqWz2+UZzygI63Veku7YAmXSvl7+VVnsXzPBMX77Tg8ZvY8r524o4stY9B5/4WKlWPQq0TUgT7MpS2Ga0801SFKY0ec1Iw6knbpAUDvztcaFB5VuN5ZjTu6eVJ2+zg4BntXttpm/4eb5mAHXrRw6ZR+L6mHoULrzwN6q/oPogLIlf52R6FraoouHxbf40nIi3YyN+PD8TQv93gmdtuRN+SVqtuqU/zC55VTYsFp8UAQTNEK8+8PzeStlmv30sYL7xgDLuHczi4qbfmb3TvaIMtzO8MENI2nUVFVNCYbcSUvP0qKxbQ4kAwfz9GI+ZuceHb+0Ube9ki0zbzrp3PtGIBH6Q+5aG0zfEmlJUDuaSnrw9re6TWmnSeq2Z9IwFgo6OiOTVXZEGebQ2kbBJZtvHgf93oelLggBRNQYFQcVzm1ZyNpG6S6mxzf6Yh9XNc5dkZbm5BQcl61Xy6qrDnKe5mE2/RwkPFoRqdV9BaRFSe8ZYktvKs+cB1p+CqIit4bDKP47NFJDUFz9ge3k/zqIrCxCGAv+cZQamizRA072p32markWmbMni2JqGOsVU72TmfxcrEYnTaJgA8c+cgNFXBcFfSM4nhlWemZeHopJO2ObJCaZvcoKVHeJ6RTFj0vuHp8knbDJLw88ERw0eZRMqzwTq94JhZtTPxWekONwwKnq2UnJwftKJ2denv4m4sX21ThH8WxXbFlGfOAjFfrjKFmqagZWk7zRA3bZOUXrTYpclwPYHf8V5vhTOgNj0kLjQxokBnISCYFIdV43nGpZ0HFVpg3jBtKxjgXt84xQII/jmpV3m2GJI23U7oWlGQhQ88UjtbKNb2wQlh97jVCxr67pJRu1CezpdhmBZUBRhqkQIJqG03kcGzuAUD2qQ8e9nBDfiH2w75Bnj5Y982kIlMB0pwqpK4yrPegOIzFNxodVtONRjUDoNXA1+8sYdVZ65a/kGaMldts1H8iliJtCJtU1UUz3UKa3tZlrZJyrPmg2cbWPCsVHexAD+yLG3T/7qJyrPedJTyjMbl2nbVSNGAZvzOAK/yjA/ckqKaWhxVZgTAKpg2EpSkdhhXecbStMW0zSaDWqSYEj3PAK+5e7Mp051EL5uTGvjWkQkAwBXbBur2iOR9q7s9yjNv39vKtE0+eGZZlpu2Gda/cP3JSlvwyLRNGTxbk9CkpFW+L27BAHcApTL3UROwzf0ZfPJlF+Ljv3DAI2F3Pc/KODlbRKFiIqkp2NLf+MSgXngZLL9DzAoGWPDdOaWJRFjwzFUnVTnfIf8OT1UUphLzU55NL9WvPAPc+0/H26nVNgFXwbhSO2L8tRHl2iKs2maA55l/tU1OPi8Ezyi1jtJyC5Vqx1TaJOrxPAPswh+Ae271TDxIebZYqrJFZaHBdMKsqDxrwtOre5Uoz/i+jIJhYtCCrksxwFi5FdU2iTjFAgj+OWlUedZqtU4UNCGmtM20zySXunX+/Go9z1qdtul4B/ooz2iRNdyVamlbTumqUPTBe44poV3FTtvkPc+WaRzjx4Q4agZXecZ5nkWoCYMsAML8M5uBb3OtStfl+4qLN/YipatcEY3a8aIcI0UpilxAeh6PqzxrPG0T8F6nsKADbRxNOcGzZlPfATFt0w4sNZLOSERdN1ZtM+ktGOB3HwH/Ktiu79nyB8/omlvwKm7pfDf2kardPbZGlWdA/cEzavPiHLCZapuAe5+oX+fvB59iV2aFCTpjXtkMvVzbJF/K62Kk24rQfCKlq54+Sex7W5K2qdfOu3gVYlj/wrexVqqvG4Ef69Yrq/8JktTgKs9aFTxzKtY5A6VlWXhyxh5wtvZnAt9HXLSxt6ZE7ginPKNiATuHcsu6KKWBVlO9FR75xadfYJ2UXGFpm/xuBlVfCgte6QFyboArGJBrUHlWjP7+lYalba5QUMIbPIvwPEvVrxZIeFJz/QMWZIq9xHmerZQHnAifiuMHeZ7RZHIw53026gn8ZhIa+z5SnzWqiKK+q2SYHiVWY2mbvFK1c58l/hmiNlnjRaX7G0czhV8Lq23WozzjF/dRyjOxYtxCm9Q6UbieZ25VZCKs+qQ4Prfah4YCd37BM+YH1cKUTcDeCMqE7JC3Qnm2XAsH/l49fVu43xng3k/TctNwosaz7gAV8yLz72utwoAWhwlNacliEHAXdbmkxiqqh222VFqwgCfLjcVYnmfNtfGxmMoz6pcoeNZs6jvgKs+mlsp4xLE22T7YeHaG23dGeZ55CwYEKs98PDVps6Qh5VkTxQIAb3/Lj200P9npXLtziyWWctZMOizNL3Ixx0tWMKDG88zpL5rwPAPc4BkfuKU2W+bSNle75xngKs/uPz2Po5NL0FQFV++Mn7JJiG2dEAOirVSeFTk1OB/kjZ+2ubLrAmqnfmKP9cLqf4IkNbTa80wccGcKFcwXDSgAtsQInvlBE5J8pYp7T9gFBZaz0ibgdkbiBNcTPPMJZs0xz7PgRRpfPppSXMNSxVxPrNqFzjQVDKiz86aFytxqUJ45E66VCp4l6wie0X0vGqbnfjHlmU+70DzBs/C0TVt5RouvzrhnfZxE3g83bdOrPCP6M/UFfinFm3aIWdCrzqAOP6ldKhk1Bsf1sFqUZ97gmeN3KPQ9lGolem80qvAT8QbP4t97fvEQdI9IWSYunFc6bXOmUPH8DNSeAx8wEINArU4FDvM8o0VWK4sFEHxbq1Ge8VVYHdPnOPDFcpZLeUbB25Su4uCmvsjX8/MtCvZHeZ7RBtx8Hf6ZzcAbu7fKDoD6igs39LDzpXS/OZ/xohUV/6IUVGXDZOmTzQaI+eBbnMVtK9M2e9N6TVBue1OeZ45qN6jaZtmr3o1K2/SrXj0iFAOLi2FaTAXWqPLMDt7bx8K3DZqfbO7PIKkpMC27INFsocL67UaCZ9l6lWcBQYfmq23a98kNZvIKZzdVlKp8Jjp4LRAXUp597SE7ZfNpm/tCBQ1BUB8rjkWaqnjmj+0qGMCvIcLTwt3jW+ngpywYIINnaxLqLFvmeSb4SzzhDHDjvemGJwjphMY6v+8dmwawvJU2gZDgmRIePGNpmxGdKQVZaDIVFrwKMhIF3HSggVxjaZt0Dp0cPLtkcx829KZxTQOy61bAD0ZRC7ocN4jxk8oww3KFM26tVZ5RwQDX86zTlGe9daZtDgrBs746U475ogGWZXFBnfracEJzg9izhQpTkjaiPMutMs8zwF0M1Vbb9Deu9VsMNYLHW6lh5VlQ2qa/8kz061ku6FrRgijtUZ4JHmB8tU1h97j1yrNgzzNKaWtWleOHJ71E9Dzjrkd/JhG7GmFSV7FnOIeetF5XMLYZ6Ngv3dwXa+zkg0H0HEUqzwI8z9pVOZba2GgLr+H1e4Zx1Y4BvOayzex37Vee+fcBBKUMpnS16UUvH2AOawc0LyB1TysKBiiK4kk77c8k6h5LeYJUu4BdXZ42yJnnWabxtM2zXLXsOJyYKaBkmEjrKkuvbAS67nxqHB1nLqmx6qun590iDGPdqbq9sujzgPoLBrSj2iZP2k95xqVtrgnPMydQRgrDa3cPNvQ5rLKsz6Y33/+2RnlWO++izS1dVUI3NHKJ4HF1uUkGrGXWE8s7y5QsC4lWK8/IdNtZINOA08wOGGDvUM0VDZx0zDuXW3mWCwie6VHKM5a2GW0sP7FYdr1wQkwemcm3n+cZKc8aLBhArPRuRRhDuST+9fbLVuz7aTDSlOjAgaYq6EppzJOLAkVLEcqXhKqiUq16AqS8Pw6lOhYqJksp6BSFU2S1zZJ/wQD2/ohnRYQPnpUME3TJGgnW55IaSoaJqbw7mW8kOLRalGeaT9qmqADK+OyAAu0qGBC/30p6lGdBaZv+yjO3YMfymukGBSYBP+WZe37L5XlWqiyv8iwTMsnnr0e9Hp5/84qLUa6aLQlKxIHS6K/aES8VSFMVKLD9lui5igqy97C0Tf9qmy33PHOuf6uKBQC2mucjt1zg+V1vyHjRitQx6gOCqm1Suv9Ydyp2gDaIsW43kBOmDBFTbFuRtgnYqZvkBdZMsQCAKxjgc93y5SpoZkKVQ3silWe1aZujDRYMoHPcOZRrShWZTWqYzleEtE13c2+8J4WnZgo4NVdkc7FtDV5XV3kW7zkNqlLYbLVN0X/Zk7bJBewqa6jaJl/9UgHwzF2NbbxTW/fra7tSGs4u2P9uZdqmPae1oCoK6w+jAmKdVG1T5ywKqqYVqbBei8jg2RqEpW22rGCA43lGwbPpAgBg60BjKZvEaHcKRxyPA2Al0jbt8xJN2dWI4FmcggGA2xnTJ4Qrz6hCnliFx2RplwN1LjbCUmYkXujadKX0WJPtnpRuB89KtcqzILVAQlOAijdAyu9A0WIyzxUM6JRJTlTBAKreJRYMAOwgc72FDzb0ummb/DVqSDHmTKYnnZ1wXVUaKsTg8TzrkPvih+IUIKlabpsUg450nwrCIqrYhoIB9Xie6U0oz1jAoc5AbbPU+Ml5qm0KGxhcHywulFpebTMkbdOtRNicmbof2ZDgGf9zvYuRdEJrSSpcXH7tqu04uLEXN+0fjfV6RVGQ1FWUDJP1WVrEWNIdUHyGgkLtqrZZjxq0EZhHpo9iqRXKM+oDgtI2ye+s2WIBgFgwINrzjGhVkJevUt9s8Iylu/qkbZJyV1cV1k5og7hkmChWqp7nj9/486Rtdrlpm5ZlxQ5eHmmyWADBNoZ80jZ55dmZ+RJTZjcqBNjoeNLRfCWKoCqFzc73xDEv4xc8M3jlWefOX+LSy6VoXryxp8YqJC5hyrNuj/Ks+b6Yf36KFRPZpBb7nniCZx2StgnY/YCmLu+GZSew+p8gSQ0UiGnVA5YV0jbJl6ARjwAeflIy1p1qKF+9GYLSNlVFYRXDDN9qm9EFA+y/i1LqOJ5n3u8jPwZViU4TFalJGZLBs0DoWYlbqa9b8KoxqibbhQ0KntHuTMXk0wlM9jeaDFRNi3mSdIrCiRZDS+Wqr1SbFjFdPmmbjezYsdSKuSK7RildbWiHi4L/rhdNY88BXwSkU+5LEBSEogCTqOKivkFcROVbVDCAAje5pFZXOownbTNCeSaqTljaZkwVQKsQz48/bnEDgz8/RVE8fXLblGchnmetLhgACMq7msCiN22zkxntTuHmC8frCpTTPWRpmxH3tDcybbO1ixKakzSTFheHsDT/stF86hgFaGlOKkJpyaMtSEuu1/OMaFXwjIoGAM1ne7C+06dgACl5+Q3EXFJjY66oPgva1CJVY8kwAxVrfjzWZLEAIusztvGK6g18BVMqFtBgUPK1l2/Bx269AC+6YCzW64PS3ZqvtuntS/k5jpu2abHvXRNpm1wwqxm7lyu29WMwl8TVO2vTPvm5fL3rLz/48Z6KBlB/GDX+50LsEJYbvv2sV98zqTxbg/AVlVpBF/NJqNqVNqdbk7bJB8+WW3UGuDnkfgOWpiowTCu0YEBvxE6EGEQRK4/xBFXbnHYqdfZlEnVL2aXyLD70zMTd6afUMFrkLHKT0WDlmdcbCeCVPqpnYUkB2k4J0nSndaiKLdOeK1QwJCgXXM+z2rTNRhbJG7i0zXyTaiha1FDV20Y/h9/d7ZT7EoSuKiiBr7bpffbJO67dnmf1Klz4MSsoyEmTyMUazzNn8bfMyrPaAJF73GJbE9XgCU0BnUa7qm2KwbOSYbIKzq0ILohkQib5zaRtrgYSqgqgyhbrUQbg3QHVDNtVMOB1l2/Blv4Mbtw30tLPFQkrGEDjXzOZEWQlEpS2eYZL22yWrpTObBrCNl5ySVH905rneSMfPGtR2qbfdVsq1QZsFUVBb1rHdN4uEsan+7KNP8U7HpLP3GyhgnOLpdhBh5Ypz0hVzY1trueZjnFHJXZmvogTs3Y7aXQtk0loePq2eGndgDvPrykYUI0XQAmiJxWsPKM+mK+22SkZDc3ABwyvayJ4dmhzH77ypst9FZLU/+aSWkuumaooSOsqipw6mYJndaVtrvD9CyuAtl5Y/U+QpIbWe5656YczhQqrgNes8oxfWO0eWd5iAUCw8gxwOwfTR3nmVtsMnxSIgZiwCn+6jyoJAKYLtlpG9JCKQ23KzPqT1sbFTduMd41IeUbpNvT/bEILDKz4FQwocp4hfLoEBeU6ZZKjKq4yTqy4aVlWTbXNTEJj/25MeWb3DXNFg1UZq7dYAMGqlTmeZ40Gz9K6CprbdnrwjPovUmaIAR4/49qqabFAS6uqbdZr7p7wKM+C0jbdarf8ZkO7fKKiEBfJaY/yKlh5Jv7c6sq6dA+KQvCMvIhSuhppPdAI/HMaFjxrhYdMp0F9PPXrUf1ET8rfU4r597X4/mwdyOL1V2ytCfS0mjCPzHIL0jajPM9ambYJ2Cm8L7pgFDtDAjti2marUoz5c2iZ51mlNqjJNh+EtkFqRTEFt8gVCxADD1Q9/dxCvKIBS2UDpxzv42aDZ0x55pO2mU1qGHdS1Y9N5ZlCsVkhQFySLHgWpDxr7JkQs1z4QAtfpKCyhtI2dw3lcHBjD265cIxlKjRKUGoxCUdaoTojRL/ZuP1hWCGe5UZRlHVfNEAqz9YgrNpmix6wtK4y1clDZxYB2BPfZqr+AF7l2Z4VUJ5tdQbMTX213m2k3BCVZ5ZlMVVQpOdZWlSehXmeOcqzqr/yrBH1Tq3fTmcv+FeSVJ3KM9rpo0XOgs+urUhCrVUXFgRVVTZhm9tTgLaTgjR9mQRmCpWaBVHJcL1P+AF+MJfEUrnQUD/RldLRk9YxXzRwzEmtaDSVkIL/U47nWVgQOwxFUdCV0jFXNFoe6Gg11G6ClGd+BQOKhn8aTiMc2tKH8Z4UnnPecF3v8yrP/I+hi2sHSyWDTWwXVyh4JgYa+Wstpp7WKs/49Jp2pW16Awx8ymazZup+hBUMSPFpm2tQeUb3l9SyUWnmTHlWMjz+UEGBjNVCnGqbTaVtClYiIq2uJvvSizdEvqZdnmdbB7IY6UqiN5No2NeJ4LNIRBYD5jD2JnGBzUmIok+xAGKkO4VHJ5ZwdqEY67iOTdpj/FAu2fS6wk95xhcMoLZJ6ttWrGXiElRxndQ7jVbxFhWqnmqbzmeWq6abIrgG1gJJXcVfvvzitn4H9c+t3OjJJFTMFNzgMwXPogJifZkEdFVBUlNXvGAAYM9dytVqjX/femF1jsySUPYM2yqu81qk5lIUBbmkjoWSgQfOzAMAtjVZLAAQ0zaXX3m2pT+Dz7/uaRjyUUfQpFdMoywabsWaupVnIZMpV3kmBM+o0mYDk6batE2pPAuCFrlx02TodfMsbTNaKaD7TJwKhrcaYiapYaZQYZ/bah+kZghSE/DeImLw7KmZQsPeRuM9acwXF3HMSedoVA1FixrX86zx54AFzzrovvhB/ddCgOeZn6ky/VtB8zubu4Zy+Lc3XF73++Ioz3RNRcoxZl8qV9GbScCyLE55trz9XE3aJu95VqM887Ybj+dZm5RnYtrmmQUqFtAe0/hQzzM+bXNNKs+86dCRyjNnvKiaFgqOgbRhWqxPXe5AcKvoZQUDaoNbrUgdoyCQX8EAy7LcAHEb0pKDEP1Sm1XvEildxb+87mnQVaXpYDfZKvgWDAhIFaY2Oi+M+2Ep/tS3nF2MpzxrVcom4K88Y8GzhIahXBKaqrANv+0tWMvEhVl3CPP8ZqttaqqC7pTOxsCMj/q3ZKwt5dlyQJsXrSgWQKQE1X/c6sO5pI4P37wfKV1tqhptq7Dbsr8H8npgdY7MklCu2T2Eb7756S014M8mNSd4ZtftbTZlE7CrCG3oTSOpKdjUZgPbIDb3+w+cVCVLVJ7NOROIhKZEelqIi7hY1TaFjoh2x+qttAnULtwaVdysB67bM4SfnpzDi2Mav9KEkoJmcczK/TzPxFLvNPFjnmcdNMkJMoGmXexsQvMM6uM9KfwU8Pik1MN4TwqPnFtkyrNGg16U4kPpn8140dBitpMUgX64yjNK2xSUZ9zuPCleqFhANlmbhrNcJNRo5RlgB0RLhsnOL1+pgrrqVvtERSEukvlrratu5VOgdoLMB8dbHSin6ycGz9odWIjrebZcao/lhO6v63kWfk/Tugrd8VedL1aQTWqeKrKtLhiwXPDKM7HiYisq/mVD0jZnChWUDBMK2l9VlIfP0AAaL0zj+9ktCsTxnmfifWFqR6H/7A3w5WMbfz7HRsEzShGPgnyUdww1v66guRQFCE3LYoGKrFMAYaw7hZNOmuj2weXLeqE+vmz4K8+aCSh3p7ngGbeBk+BSRdeS59lycMGGbmiqgoMbe1v2mdQ+SbnpqgGj78kztsf312s3Mm1TsiZpdeVKUm88cLp1wTNdU/H/XnspVAUdEUnnIeVGTfCM8zuLWmB2ixVwYnieiUq3GVKeZRtRngkpQ3LADGTbQBZ/euuB2K/n020Azm8pRHmW8FEXur4hjvKMBc86M20T8FGecSkRPLdfsRVb+7N4XoPm1OT1cmyqOeUZLUCpcm0z6TT0WZ10X/yg4yO/K3GBQ9fSgh1cSSc0tsBo1UKtEfh0hLDFZ1fKNrGmxfMC97wstx9IQvMGyPj2pSgK0gmNHWeY51mrFzRBnmfkB9Uu5Rn/nIapn/szzaWgdSK0oGAeRhEBUUVR0OMYsi+UDIzBVQCldbWjNk/qoZdT1C2Vq56ATKVJc3TAnY9SEIiHPHmHupLLGiTgMzSA1qVtthK6buRvyff1btqmEDwLUBGKG388FLQ8GzN4RnOKwQbmuSLZpFf9WayYoBZC5z/em2bBs0YrbTZC0mcDFWi+2iZgW4mccv7tt4FRMiypPKuTSzb14b/e8oyWPssZoVgTKxiwyu4JjU3rNW1zdd0tyYpB6g0aQFsRPAPsjr0Td0FY8EyYmJEiSDTo9KM+5Zm/59mUozxrxB+G/z4FnZUCuNpxPc/s+7MQsGvLw/wuuMVsjeeZM/Gb77CCAUBw8IwWe6Lny+b+DF53xZaGlUCkjGG+XY16niXjP4dRdK0S5ZnotSQGMfjAFLXBAkttWbk2503bDFeeAa7nEVVNG22Tj1cYFCAjwqoci14lyxE8C/Y8a4/aO1R5xrWtteh5Jt7DKM8zwFWzMguAopOyucxVY1tJOqGx50AcL2ix2Ipqm3yRE+Isq7S5/NkM/AZSJwbP+OMTUzdd9bzoeRZeMCAsbTOu8ozaSCvUqBkhbTPvjBGq4vZH49zGwcqkbQoFA6rNpW0C3jUJ3/aSLMhhsmdFrgXi0+rnuEZ5Vm2+P1wJ1rvybHXdLcmKkRMCQdsGl2/AWQmClGc0wY1TpYz3K0npauiiLqja5ky+8R05fqGSjPh+SX10CakMcSr9MZ80Li2Hdm/TLHhGn+ukbXZQkKZe5VmzbBAqKDWabikeVzOTIdo02NC7MmnmcRELGojnTCXTAXcRFZaGs1x40zaD7zf5C1Fg9bEWeuY0At/Gany+fBYyBJ+q0fK0zUDPM0d51q60zZBqm90pHYpzbHE2oFYb4v2NU1iEsgTEsWS1FgsgaLyYE8aLVqSo8f2ZmLrZ6mIB9ZDzBM86b3mlKq7diOgXtxCgPBPbJyFu/PGQVcO5xVKNMtAPquDdCmN2Ur7S3IraR4arCjrOjd+tEgLEITBt02z+mfAGz7i5P5e2KZVnKw9tChaEggHNFFBZCfh04PXI6h6dJctGTthNXoldveVEj0jb7I2RFsvvHEf5jdEku6bappO22cguvce4epXtanQ6PWzxTmqBaLNySr2lVFygdveWVD+dWTAgwPPMmZyKhsnNMt4rBs+a8zxr9nMA4I3P2Ipn7x1ekerA9SAGXf0CUZmEhqJhskVGgTNVXik8aZshyrMuQXn2mJPau7MFnjmN4DXJD/b5Eitq8hPmVi9oggoGkPffsE+hnFbgTdv03sPeTALvef5edKf0jrNqaAVifx1n84MWvQtC8Znl9u5rNb2ZBM4slDArBF1a4XmmKgpySTsdWgwCUdrm+IoEz7gARos3k1pFLqmjUCnXVNykcVz02XM9z8SCAf6WAAAw4vQthYqJxVI1UkU568yJWhI8o2IStCnk/J9fw1DbyCa0tqWv+8EyTMSCAdUWpG1yaxKP8kx30wSDvDcly0daSNuk8Xm13RM/D+f1xOoenSXLBj/wbOnPxEpHWM1QwQBxkKNd1Hhpm17lWRisEiP3fZZltaxgwGqTBHc6oudZUKUqHkpJIDUhUOsbQv+nIG2rK/A1gxs88y6GKC0i1+Kgi7j4abbaJtGMIiChqdjboirG7UTsn/0ChlTZlYJmYR42y4XesPLMNpzeuULKs3RI0C9MeeZN22ztmOoXPDMtiwVpWu2LSlD7CbIKeN6+0bZ8bycgjrOx0jYD/TM7M/gSF6pQV6s8a43SIusEzyiATpyZpxTu5d/gzXV42ibgBJeWgKWK97oFBW17ggoGhKRtphMaetN2ZeqzC6Xo4FkLlWdiJeklH2X8eSPdAIADG7qXNSODlNXlqqg8az6d0rNZ7xM844OlCX1tr986GZa26YzLFZm2uSqRwTNJLPgdteWUOa8UFLMIStuMs/Dgr1lUKhQNqny1zfmiwb6/2YIBy22ivdZxq21WUTXdBWlY8GzAR7lVFEzas5yhLxBtOL2c0GIoWHnW2sVCd0pn6gKgCeWZcE9WMi1xuahRnvk8/yx9x2mD9P+VVEwkY3qe8cozy7JYUYkdy1g5jSfM6yi9Yp5ntdU2l0pVZp7d0yZlE12LKKuCtYh4D2Mpz2r8M9dG2iap8/nxwrKsllX8yyU1TKA2bbPd1WRDj4kbAzMh/ddKQgE+UbHHqm0K7a47IG2TPJuC+umR7pQdPFssYVeIUrtkmGzs6W+D8sy1lXDPa9dwDv9w2yXLnkFD/b+o1qm2QHlGCsGkpng+h4Ici1yQebWpnNYSYsGAkmHf+9V2T0gconXQBv9ysj7PWlI3/I7a9nUQPCPlWVDBgN5M9MRWUxUmgW9EeUYKpa6U1tCuBP+dMnjWWnhV4VLZYLu2YZ5nlHo77VGeOQEL5/6I/lyd5HnWG5G22ep0P0VRWMVNoHUFA9ZF8EwIuvqdM92vYkcVDHCPO6zPooDoUqmKc4tlLJaq0FQFW5fR/JknHZK2yQfTxIBBOz3PWLVNzhh8vlRhf2vXTjepR9aip1kUopoqTv/dLSh7SCGymgsGAP6eZ7ySv9nFIm1OisGzlU3bDO4HOgVWbKUkBs9oA1AoGMCCu2LwLFh5BsQvGkDzCU2p/e5GEJVn+YBxbfdw17I/Y6zieo3yjDZLG28zNPcUN2/oOVvk7ncnzSvXG2k271rdBQN+7erteOvV23HFtv6VPpQVYXWPzpJlg1/Ur9QCZTmhdAvBv7+uggGAPaAtlqqRnmOUnsdPLqccH4hGVGeAkLa5ynY1Op2EpiKtqygaJuaLBqu2GSd4NlOITtsk4hhOLxe0GCoZJoqVKpsE5NvkeQbYC6Cjjhl8o8E5sXpYZpVNUhpBU6KDZ+z+Cd4wK1owwOmnkpoSmvJG93SxbLBiAVv6MytWndbr8xVcYVIsR88HW1qdou2Xtukqp9s39dvUl8H/un4XNvet/XmCSI3yLEZAlHmeCWmbolfjasMvzZ9PV2s2WJxlQSD384uVKgvGrIQvL90zBZ27YUkKrCWx2ibZL6RE5Zn9c75ShVE1WYAnaryg4NnZmMGz3kyiJUpVt2CAV1Gd7YDnifoH07KzC2iMM8wWVNt0njfxflA7pPTmpKasO0VwJ5ER2mer0tiXm11DuRUr0NQJdGbvLuk4+AF1PaRt6mxQC/I8iycvpzS+uMozPm1zpgm/M0AWDGg3/KKHpdqELEr7M1QwgEvbZBUOqWCAd+LTSQUDckmNHQ+vPqNJmajwagV8VctGvcrWZdomH5QR0jgIsSoZW2SsZMEAZ3ERdY949QQFz3auUMom4G2bYWmb4vPsSdtssQ/NSgXPAOAXLt6Ay9fhjrS4SSUGsf2gDZc5oWBAWPGZ1QCp8+c4o/mKwSnPmpyTsD6AU56dW7Q3HDMJdUWUexTQyya1jg1QZH3SNk3LYko00XqC3xBc8KkUHmSnMNJVn/KskaJYfmQC0zZX/nnig+u8+qwVFWipSIO4XkgIyrOV2mCS2NB8YLUXDFjvyLsliQXt9Cuwd/jXOrQjJKZtztW5+KDXRS0GdR/l2XQrlWcyeNZyurkqaXHSNqlgwFyhwjzNxHLv4gSvk4JniqL4VtxkyrM2TE7HWpC2mdZV8LGjZgoGrBb4RXuQJw1dT0pvKXZAwQBq71HBflrgLZYNPDZFxQJWblPHz6DZ72/iJooneNZi5VmaC55ZzjjGigWs8kqOnUqt8iz6norVNt2CAav7HvmNFaQ801Sl6WqrfsGzaaeS7FCuPZVk4x5TJ2/Q5HwUe/my64UoKrU1VWHv4X3PaOMvaDwd6bbvwbnF8OAZbUi3olgA4G7+VKoWKlWzrfOTeuHVRbzvGc37m1Ge7R/rxjtv2I3fvWGP9zt1Cp6R8mztz386mbVSMGC9I++WJBak3hjvTXf0xKBVsOBZQMGA3pjKs+46lWf8gEreWI3uyHkLBqz9e7bc0L2dLVTYBD5MLUCTQwvubrxY7r2T0zYB/wXRYht3djdwvjWNKqIURfEc23rov/hFe9DiRjSu7YSCAYnYyjPX8+wYKc9WMIWA2qYdqPUugFIe5Vmw51mrFzXU51twx5V5FphpT6XN9U4jnmekYqeg2eIaKxgw55O22YoUJeoDeAVVs1YXTR8T853qrHGbJycoswC3zemq4jtXpbmOV3kWXsiHlGen50sseO8HKfFbFTzjr32hUm2bJ2sj8FYEZY/yrPlqm4qi4JYLx7F31FsNnKwCKEDXSRuy6xFqn8VKFV9+8Cy+d2za+f3Kt09JfDq3h5d0FAc39uLqHQN4/eVbVvpQlgVWMIALnlmWVVfBAMBVSER7nnm9DwBXeTbYAuVZp/pvrGZoQnlm3t1ZDau2qasK88qjCaNY7r2TlWcAXzTAu2sNtMdTZNyTttn45IL3D1oPkxR+0R4UiBK9N6IMoJcDWkBFVV0jY+n5koFjTHm2kmmbwYqTcOWZe59aXVmX7/8pNYTUTatd1dSpiOqBRgoGsKqHq/we+W20UBC3FYFiqmy5xFURnHKUZ4MrpTwL2ATrJLI+ij3aAOtK6b7ppmIbBWo3/kS29GegAHhqpoD3fv1RT/o4z2yLlWe6prJ5U75cdedYHaA8UxSF9fl82mYrlGdB1FgFyLXAikLPy32n5nHHVx7BUrmKA+PduHbX0AofmaQeVvfoLFk2skkNf3zLBSt9GMuGn/KsaJiszHpczzNKyYhSfulqrfJspknlma4qUBXbnFQOmK2H7u2p+SIAe2Ec5SfRn01grmiwe1uKSNsMM01fCfrStQuidnqejXe3Kni2vvz/+HYTdL5u8MzxPCuHKwmWgwvGu/Hu5+7B+WPdoa+jYOjpuSIs2M/ext7lNwgnKFDld63534mLIz6I0GrlGd//F40quqG7nmcybbMtiP1/nP7brWZYgWVZbtrmKr9HtME4W7DPS1EUprZphe8SKYn4qpFTTfrENgv5AXeytQmv2iWWAiptEmJqMVC78Scy1pPGb1yzA3/ynWP4t/vP4rHJPD7wovNZIQGi1cEzwG4bc1UDhYrZ1vlJIyQ0FeVq1Zu22QLPsyDEDRvpebay0PzKtOzx4U3P2IpfetpmWQF1lSGfIonEB7/gGXkz6KoSW51x4YYeqAqwfzx8MagL0moAmFpyJoIN7qIqisJSN9dDwGC5odSnU3N28CzOYocUNVRxMypts9MmOn3cgohop6dIb0bHht40sgmtKTWBVJ7VQotPsdrmSqa3KIqCF14wFqkiI9UJ9ZbbB7IrGmimoLdf26Lrn9LVGlWHx/OsxcozRVFqigYslOznVirP2kNjaZv2vaha9rO4GBHIWC1QMMQwLdbHtLKyHKVI8gqqlVae7R3twv977aW488a9K/L9cWAFAypuIIypHQPU4zS3mefSNsWNPz9eeWgTPvaSA+hJ63jgzAJu+/S9ODFb8LyGVOytDJ5luLEt30Fpm4A7p6uYvPKs+WqbQYgb59LzbGXZPpBFb1rHrqEcPvXKg/jly7fIwNkqRM6gJBIfWLVNzquBr1QWt5LS9XuG8e23DkQu2FnaJq88Kzj+HU1MKtIJFflKVQ6YbYD8zeoKnmWp4qZ9b2vSNsXgWYcNquEFA1o/nCiKgr975cUoGWZTnmo5biHayX40rYKfjAWdLwV1iix4tvIFA+IiLvJWslgAwKdtBivP/IJjiRA/tFaQ0jUUKiYzJ5bKs/ZSUzAgRv9tK5YVVKoW5mMWn1kNpBMaUrqKkmFitlBBLqm3VHnmFgxwAzpUMKDRDcdWsH2ws6vR85WKiXknqB6UKkwB3kWfaptBBWmIy7f141OvOojf/MIDeHw6j/944CzedOU29vdZZ57b0uAZVwyHVZHuEOUZS9vkKs+2otpm8PcFWwVIlp++bAJfftMVSGhKx1bklUSz9lcREkkD+CrPmN9ZfYN8nMUo+d14PM+aVJ4B7sJNep61HlKenXFKsYf5nRGUgjuTr8C0LLaopQmoOMFrtQ9Ss9AEl1SYlmW1tWAAYAcc+aqbjdC1zgoGeNM2A5RnSbtPoOBnJxQMiIvY1lbS7wwAxp32KaYkAW5AzW8Dg1/ItMPfUFSeseBZTM9OSX2I9zhO8ExRFBYoO7dQAu2fxRlPOh3y+KSiARQwaIWNBDO+L9embTbqE7se8CsYQL6to13+1607ZY/78z5pm34bBiKb+jJ43vkjAIDTC97qm67yrHXtPeunPOuQcY2yTPiCAdQ/t2MMEPukTstmWI8kfVToktXF6h+dJZI2oPoUDHArbbb+sUmo3rTNYsXdMWvGvyPlTCKk51nrIfUGTXzipNnwaZu8gW4mKG2zw6ttlqsWe0Y6xVPED14Vtx6CZ960zSjPs84pGBAXTVWQTWisj9yxwsGzizf24BMvPYDdQ101f6PgpX/wrH2eZwAfPLOv0wJTnslqm+1AXPzGrZbck9Yxna/gpKNi1lRlTVgt9GUSOLdY5saLVirPatM2p1napmzfQWR9rhup5zcE+EaKnmf8xl9cpfKYUzn7rOMRS1Db6M+0LuDpUZ51WPCMKc+cjfKqabF70dOGtYVM25RIWo98iiQSH/yVZ5S22fqJmS5U4Jl2dlCTmtJUUIIm4GthIt5piMqAeGmbrvKswO38UoBDE0rFd5zyzDn+s87uMZ8y0ymTUz/o2BKasi78JbQYnmedWDCgHvhU3J0rnCqlKAqetqWfPR88FIz028DgFzJ6W4NnjvKsJKtttpMa5VnM/rvHxz9zLSgTeoXNllZ6nmWFtE3LsjCVX1nPs9UAu25cCmZU8IxV23Te47fxF8WYU/znDKc8syyLtY24Fezj4FGeOfOsXKIz+jzmeeaoMPlU2HaoTWuVZ6u/X5FIVhq5opZIfKDFp8l7njmDfDt2h5jHmhOsm3YmgQPZZFOTaJm22T7EdhBnQcp7nlHwLKWrTOkIeH3P4ioXlot9o13QFOD4bBGn5ooeM161gxd7uRBD97UI326CzjnLKc8aURKsNHRPc0nNN12yU9g13IWetI5Dm3tr/kaeZ6rSHrNo6v9LToB0QXqetZWEMM7Gvac0lpx2VDmrvVgAwdL8nXZXbqG3k+t5Zo9BiyW3guGATNsMpMsnbZMqhgcqz7iKsAB8N/6iYMqzhRKbVy+Vq2zO29qCASo7zk5TnokFA6i6biahtcfzTFSeybWARNI08imSSHzQFW8wC3AngL1tUZ45A2qVgmeOlL3Jkut8pTdJaxGDZbE8z7i0zSCDdt5zqtN2CXvSCVy40Q4CfO/YNDMd7pSJaRBUmW29KDB5xUvQOfNpm8WKqyTo9HtJ0PO2YzDX0SqdoVwSX/uVK/DOG/bU/I0UOO3yoeGVZ6ZluWb0UnnWFkRFVdwKsKRarqf4zGqgNs2flGet9TyzLItV2uxKaXK+EwL175WqhbJhompazPNsQ4C3KFOeOXPgoI2/MIa7UlAV+3spvZbaRVpXW2qnkOUCq0xR3SHjGhWBokAy9cnt8qHUVQV8tyQ9zySS5pFPkUTig1/a5nyx9fJyIiEoz2gyM9Rk+sHNF47j0OZeXLFtoLkDlNQgqjfqTdssBXhMeZVnnRcUuGq73Za+d2wKS065+04PuNBCaz34nQFu8B8IVpJluMUnqRAUrJ5AO93Tla60GYeglEwKIrQrSJ5y/NZKhonFkgEazdqhnpbUelTWqzyj4FlujQTP3IIB3rTNVrR3ukamZQdzpji1viSYLOf/mS9XMbFYgmFa0FUFw13+Cl7meVai4Fn9KmX+8yl1k/mdNblJLELHNZOvsD6vUzxZSZ1qVL3Ks3oLkdX1nR5vzc6bU0okq43VMUuWSJYZ/+AZeZ61IW1T8Dx79NwiAGD3cHNG2NftHsJfvOyijk5rWq2I6o3uOAUDsm4ay2KJqlV535f1KM86r4u+cocdPLvn+CymnIqwnTIxDWLdpW3yyrPAggH274uVKgplt3JaJ6ff8tDGwt6RWpP+1QKl0LSrMAgFQouGycavtK52ZL+yFuDTNjUFsRWRtPFCXpJrV3nmVNtsQftL6yooNrlYNJjyTPqdhaNzvqpLFYMVqRjvSQUqJak9Uh/SaHGZMWceenreGzxrZcom4G5ATjptQlU6R3XuKs+EVPo2ZLQQ/IaY7PslkuZZGyO0RNJiWPDMWp6CAWK1zYed4Nne0e6Wf5ekNaR1FbqqsHsWJ22zN52AAsACcGbBnrSKAZ1OV57tGMxiQ08Kp+ZL+M7RSQCdHzzbM2x7te0dWdmqjMuFXkfBgKrlqmpXU3Dxjc/Yhj0jXbhp/+hKH0rD7BjM4fyxbly8sactn89X22zn5o/Ehld1xE3ZBNyNGCe2FGsjZjWwqS8DwN0MrDi+iqI3XCMoioJsUsNiqYrFksGsLgZbrGJai+SSGkqGiXy5GlksAHD7jKVyFVXTYmn+9Sq5x3pSOHwKOON4rM3kKZujxcEzZz4yuWgHzzIJrWNS+5OCRcsCS9tsX7vlfc5ktU2JpHnkLEoi8UFTfKptUlWgdhYMqJooGyYem1wCYBu0SzoTRVHQk9bZpD1O8ExTFfRmEpgtVNikVdwR7WTPM8A+7yt3DOKzPzuF7xydAgDkkp09lGwbzOKrv/r0dRM48FTbjPA8A4Cp/OoLnm3oTeOVhzat9GE0RUpX8alXHWzb55PqsGiYy6JwWO/wqo56ir2I/VI7qu6tBBdu6IECu8DM5FKZ8zxrzbiWS+oseCaVZ/HJJjVM5ytYKlWZ8iwseMYrIRdKBvM8q3e8GHM81c4utFd5RsdFqbydtLmXELJMFpwMhGVL2+wQBZ5EspqRT5FE4oMmeJABrmS9HQUDaEA1TAuPTS3BMC30pnUmc5d0JvykMm6qDaVunnJSF2qVZ9wCrEN3Ca9yUjepQmOne54B9gR9taQkNguvPAta4Ghc+g4ZOK+G+yiJD+95Ni+LBbQdXtWh1xEg6k555xRrJXjWndaxy7GeOHxyjgUMWqV+of6KT9uUnmfR0GbXUoVTngUUCwDseQilaC4U3eBZvamQtWmbdp/U3yblGbWJTtoUSojKM0f13c6NvZT0PJNIWkpnrswkkhWG5gSkPLMsi6U2taMqDu1SV6oWHj7rpGyOdHWM1FziD78QjR08cyaKNGmtKRjAqbg6MW0TAA5t7vNMnDtpZ1cipm0GD/O0qCD1ZFqX93EtwVfbZIu0NRKY6UT4hWk9fbeoZl8rnmcAcLFTnfmnJ+aY51mrfJe6KHhWMpj/5mBOKiujyHLFYuKkbQKc71nJYGmb9Qalxp0AHaVtzrVZeVbqwM092igvC8qzdqZt8hkM0vNMImke+RRJJD6IBQNKhskmfu0sGGCYFh5x/EHOkymbHQ+/yOmK2S4GHOXZaWcCKfqG8BPSTkzbBOxF+WVb+9nP2Q5P21xv8GmbmZCAGAVup5jyTE4J1hJ+nmdSedY++IVpI55nRNca8TwDwPz8Dp+c55RnrUvbBOB4nknlWVxos2upZOCUMw/ZGBE8o3TvhWKFS9usb7wY7bGVZ5S2OcOCZ63tk7LCnKqTNveojzAEz7N2pm2mpOeZRNJS5FMkkfhA6V1UMIC8GXRVqRmYWwHtUleqJlOenSeLBXQ8PQ0oz2iXdWLRP6WAD2DU45uz3FDVTWBtLfbWAny7iac867z0FknzpHnlWUkWDGg3vJ9QPcoz8Z6sJeXZRY7y7NGJRTaPapX6JcsFgaTnWXwomDRbqLB5SKTyzGmjC6Wqm7ZZr+eZk7Y5VzSQL1fb53mWFOdUnfM8UfBqOattJmW1TYmkpcinSCLxQVSe8ZXK2pFKmeAG1CMTTvBsRCrPOh1a5CQ0xbO7F0a/UA1M3L1dDcozALhyuxs8a0dAWdI4WoxqmwBvrLz6CgZIouHTNpnybA0FZjoNb8GAejzP1mbBAAAY7U5hQ08KpgXcc3wOQOvULxQEmi+61TYHZLXNSCjoeNQpTJVNaJEBLEr3XihWUDAaS9vsSumsrZ9ZKLrBsxbfM3E+Uq9Crp3Upm1Stc32PfMJ6XkmkbSUzulRJJIOgia+VDq+ncUC+O+rVC2UqxZySQ0b+8J3AiUrD+3G1rMg7RfSSsTgBj/xS3Sw8my0O4U9jhl0O1MOJPWjx6i2Cbg79LJgwNrEL3gmq222D11VQI9eParhdELzLGrXUvAMAC7eZKvPJp1+JtGiin/UX52cLbDiTjJtM5pswm5fFDzb0JuO3BSmuc580UCxwbRNABhzUjfPzJfaqDzzHlcnVQMPSttsp+dZSlbblEhainyKJBIfapVn9iDf26bdIVFhdN5o17qpDLiaoaBZPYsdsbKUGNzgAxj1VGxbCd55w2684pKNuGbX4EofioQjTrVNAMhQtU1ZMGBNQtU2i1y1TZm22V5ocVyP5xkAdHNBzbWmDqSiAUTLPM+c6/SEEwTqSesyOBCDnGOz8MR0AUB0yibg9hsLJaPhtE3A3nQDgBOzRRbQb3XwTFSeddKmUI3yTKZtSiSrjrU1QkskLUJTvMGz2TYPcOIu9V6Zsrkq6GlIeSambQZP9BIdWm2T2D/eg/3jPSt9GBKBuGmb1NZo91sWDFhbMOVZxWSLNVkwoL0kNRUlw6y7UnJPSme+XWvNQ1IMnrW62ubjTvBsUKrOYkHprjS/jRM8Y9U2iwarYtlImj9V3HzUsScBWj+vDptTrTSUslwxfQoGmNU2fafi+2+JRNIYcqYskfhQozxz5OXt2rX3U55JOp/dw13O/3Ox3xMVPON/rle9IJEArmJRVcIny2GVXiWrH77a5oKjnu5ZY6qmToPG8npVw3xQs5PSzFrBtoEMernza5XnGQVFTs/ZFSMHcjIlOQ6iMqtR5VlDaZuO8uwRpzBWb1qvO9AcRUpXwX9kJ3my6hQ8M0yUDZMFItuZtimVZxJJa1lbI7RE0iLCCga0A3HysG9EVtpcDZw/1o0vv+nyunxWBjLe14oTUFoQ6KrSluIUkrUP9SdpXQttQ7XGyp2zyJA0j8fzzFE4SOVZe6HAkFZn301zi1xSW3ObJoqi4OKNvfjOY1MAWpi2KQQZpfIsHjkhgL6hJ4byjPM8o7bdyHhBnmfkt9YOv1RFUZBJaFgq20G+zlKeOf7GpsVUZwpsZd/0Uru+U/X9t0QiaQz5FEkkPrDgmWUHz+aK7TE2Fb8PsIMpm/szbfkeSesZ7krVtdjpyeieXVFR/UMLAjnJkTQKtcd0hDIgk5TBs7UM+SkWKlUsluyFpPQ8ay+k8qhXeUb3Za0VCyCoaADQOvWLGBQZyMngWRzE67YxjvIsZc99F4qc51kD/nLkeUYFHto1p+bPMddBwTMqAlWpmix4lktpUNsYMOfnkp1cwV0iWS2szVFaImkSUm7QAP+wIzGnXbNWoygKdFWBYVrYM9y15naeJS6qoqAvk2Am7WLAYnNfGjftH8UWGUCVNAgFYKOqA2eExY8YTJOsblJO3zLl9DWATNtsNyxts96CAan6/TNXEwc3ut6YrdoYEoMig1mZthmHXANpm0x5VjLQZdnvb6RgwLigcmtX8IyfV3WS8iyhO8qzqolFKuLS5meeT9uUBTUkkuZZm6O0RNIkfMGAcwslPDqxBAXAFVv72/adCc0Onkm/s7WPN3jmncwoioI7bty7EoclWSPsGc7hN561I7IvERcV2QY8bCSdCylDyH4gm9CY546kPVBgSCwCFIWrPOuchX4r2TvShbSuomiYLIDQLF1C2qZUnsUjx7WxvkwiVnCJAjwLRYMFhhtRKg/mktBUhfVJYvXxVsFbEnSSopqUZ+Wqm7bZ1WY1cEp6nkkkLWVFn6JSqYR3vvOduPTSS3HVVVfhrrvuCnztt7/9bbz4xS/GwYMH8cIXvhDf/OY3l/FIJesN3vPs+49PAwD2j3ejv42eGjTZlsGztc8At0Oe1jtnYidZGyiKglddugmHNveFvk4WDFjbpASVgfQ7az+0OK1XPU4VB9dq2qauqXjVpZuwf6wb57XI01UM+gzK4Fks+OsWR3UGuAGexZLBvMQaKRigqQpGu9z71A7PM8Crou6otE2nfzCqJhYcL+V2q00T0vNMImkpK/oUffCDH8T999+PT33qU7jjjjvw8Y9/HF/96ldrXvfwww/jLW95C2699VZ88YtfxMtf/nL8+q//Oh5++OEVOGrJekDlg2fH7ODZldsH2vqdVIXxgvGeiFdKVjt9XNGAKF8qiaRdyIIBaxsxeCb9ztpPssG0zat2DODAeA9edMFYOw6rI/iVK7fh7151sGVpdLmUTNtshFzC7QfiFAsAXOWZBWAmXwbQWNomAIxx39mXaU+flPWkbXZOv0dp3bzyrN3BM2/BAGkJI5E0y4r1KPl8Hp/97GfxV3/1V9i/fz/279+PI0eO4DOf+QxuvPFGz2v//d//HVdccQVuu+02AMDWrVvxrW99C1/5yldw3nnnrcThS9Y4lLZZNEz85KkZAPbktp184EXn49xCCdsGsm39HsnKwyvPZMBCslKIbU+2xbVFSlC1rlU/rU4iwdI261ukburL4K5XXtyGI1q7iMF/qTyLRyPKs6SuIqWrKBkmnIzLhscL3jt4vXmeUSCrwivP2p626fZFMm1TImmeFZtJPfzwwzAMAwcPHmS/O3ToEP7iL/4CpmlC5fwibrnlFlQqlZrPWFhYWJZjlaw/aOJ7ZGIRpgUMdyWxd6S96ZS7hnLYNZRr63dIOoM+GTyTdACZpCwYsJZJagoU2GoRQCrPlgPmeSYVHm0npavL4p+11kjqKhKagkrVwsbe+EWwetI6JhbL7OdG0jYBYKzb/c7+NqkFs9zY1llpm27BgOVSnsm0TYmktazYTGpiYgL9/f1IJt2doqGhIZRKJczOzmJgwFX57Ny50/PeI0eO4Ic//CFe/vKX1/29yhqZz9B5rJXz6TRow5522K7cPtDWUtLrkfXchkl5pilAUlfW5TVYC6z2NiwqN7JJddWei6QWRVGQdNQigK1wEO/vam/DnQZVs9NU2a+3G0VR0JXUMFc00JdJICErCcYmm9QwVzCwsS8du512p7zBs2xSa6iNj3Nqt/5soi3PCanNFNhBvk55Fql/qPBpm86mRruOMeWptin7JUnrWQvziHqOfcWCZ4VCwRM4A8B+LpfLfm8BAExPT+Otb30rLrnkElx//fV1f+/gYGuMSjuFtXY+ncLAbMnz8/Mu3oihIXmt28F6bMNbR21fu2xSx/Cw9Lhb7azWNrzB8s4WNo311W10LulsMkmNBc9G+7KB49hqbcOdRrdTVKgrm5JzhmWgK53AXNHASI+83vXwzD0j+PGxKVx9/gb0xlR/DXancGwqD8DOzhgf7W3ou/dsKrJ/b9/Qh6HB1mdcDPZmAAC5VGfNsUYMe0fesIAy7LF2fMA+/3b1wcMTefbvDaO9UgggaRvrZR6xYsGzVCpVEySjn9Np/xz8yclJ/PIv/zIsy8LHPvYxT2pnXKamFmBZ0a/rdBTFbqRr5Xw6jcWFAvt3QlOwrz+NyUmZJtxK1nMb1qt2taqUrsp2tYpZ7W24tOhuEqR1FTPTiyt4NJJ2kOQWSglYNf3Nam/DnYZp2H27UTZk374MZBxVTV9Kl9e7Dt797J2oWjtRyRcxmS9GvwFAmktFTican7tkLZP92yqWMTlphry6QQy3ImgntYvFeXttUapUMTln/1t15oPt6oMLS/Y4r6kKpuUYL2kDa2EeQecQhxULno2OjmJmZgaGYUDX7cOYmJhAOp1GT0/tLsHZs2dZwYC///u/96R11oNlYdXeWD/W2vl0Ciqn37xkUy8yCU1e5zaxHtvwvtFuXLq5F5ds6lt3574WWa1tOM0Zyss+bm3Cp+x0p/TAe7xa23CnQf5CmqrI67kMUHreQC4hr3ddKNCU+p75Hs6bK603Pl5s7P3+lyQAABb2SURBVE1jrDuFXEpDtk3jTsYZ29r1+Y2SULmCASU7aNZFlUzb1AeTz1lSk32SpL2sl3nEigXP9u3bB13X8bOf/QyXXnopAOCee+7BgQMHahRl+Xwet99+O1RVxd///d9jeHh4JQ5Zso7gK2VduWNwBY9EshZJ6Sr+/GUXrfRhSNY5vOGzLBawNuErbvbIaptth56plPTfWha6nH5rMCsrbbab7jRf6Kjx9p3QVHzudU+Dqti+de2AxrNOqrQJeAsGLDqeZ+3ul8lnTRYLkEhaw4rNpDKZDG6++Wbceeed+MM//EOcO3cOd911F973vvcBsFVo3d3dSKfT+OQnP4mnnnoK//f//l/2N8BO7+zuXh/5tZLlhff9uXpHYypHiUQi6WR0za261sxiSNK5eJRnstpm23nh/jFMLJZx0/7RlT6UdUGX06aHumTwrN14lGdNVglvd3B5KJf0/L9TIGVq1QLmChUArvKsXQznklAAjHTHr6wqkUiCWdGZ1Dve8Q7ceeedeM1rXoOuri689a1vxXOe8xwAwFVXXYX3ve99eMlLXoKvfe1rKBaLeOlLX+p5/y233IL3v//9K3HokjXOaHcKKV3F7uEcNvVlVvpwJBKJpC1kExrmqkZN5U3J2iDNBUV7ZPCs7WwbzOL3n3/eSh/GuuHll2xEKpXAc88bWelDWfPwwfdMh48Xl2/tx5037sVFGzunWADgKs8AYK7orbbZLka6U/ibV1wsA8wSSYtY0ZlUJpPBBz7wAXzgAx+o+dsjjzzC/v3Vr351OQ9LIkF/Nol/vf0y5DpM8i2RSCStJJ3QMFc0mlYSSDoT0fNMIllLXLihB9dduBGTk6vXqHq10OMJnnW2UllTFbygA9WffqmTy5FOf2BDZwURJZLVjJxJSSQBDHaY3FsikUhaDSnOpPJsbeLxPJPKM4lE0iB88L3TlWedCu+nDNhBvnSHByIlEokX+cRKJBKJRLJOoYm7nMCvTbyeZ4mQV0okEkkwfPBdKpUbQ1EUT+pmd0pvW9EEiUTSHuRsWSKRSCSSdUq2Q6uSSVoDBc9ySa1G9SCRSCRx6UqtnrTNTiahSh9KiWQ1I3s/iUQikUjWKZR+I9Nw1iZpJ3gm/c4kEkkz9KyiggGdDK88a3elTYlE0npk8EwikUgkknWKDJ6tbUh51u6KbhKJZG3DB+DTulw+NkpC44u4yHFXIlltyN5PIpFIJJJ1ynhPGgCwwfm/ZG1BwTOZHiSRSJohndCQdFRT0vOscZIezzPpQymRrDbkbEoikUgkknXK7U/fgsu29uHQpt6VPhRJG6BqmzJtUyKRNEt3OoGppbJUKjeBR3mWltdRIlltSOWZRCKRSCTrlExCw+Vb+6FrcjqwFjm4qRfdKR1Xbh9Y6UORSCSrnB4nCC8LBjSON21TbmpIJKsN+dRKJBKJRCKRrEEu3NCDb7756VAUWWlTIpE0R2/GXjZmk3L52CgJT9qmvI4SyWpDPrUSiUQikUgkaxQZOJNIJK3gtqdtxkjXOVyxtX+lD2XV4k3blMtwiWS1IZ9aiUQikUgkEolEIpEEcvXOQVy9c3ClD2NVk5TKM4lkVSOT1iUSiUQikUgkEolEImkjvL9olwyeSSSrDhk8k0gkEolEIpFIJBKJpI0kueBZj0zblEhWHTJ4JpFIJBKJRCKRSCQSSRvhCwZI5ZlEsvqQwTOJRCKRSCQSiUQikUjaiKdggAyeSSSrDhk8k0gkEolEIpFIJBKJpI0kVFkwQCJZzcjgmUQikUgkEolEIpFIJG0kqdtL75Susn9LJJLVg3xqJRKJRCKRSCQSiUQiaSO6ozyTqjOJZHUig2cSiUQikUgkEolEIpG0Eaq22S0rbUokqxIZPJNIJBKJRCKRSCQSiaSNJJxUTak8k0hWJzJ4JpFIJBKJRCKRSCQSSRtJyLRNiWRVI4NnEolEIpFIJBKJRCKRtJF0QgMA9GZk8EwiWY3IJ1cikUgkEolEIpFIJJI2cv2eITxweh6/cNGGlT4UiUTSADJ4JpFIJBKJRCKRSCQSSRsZ70njfS88f6UPQyKRNIhM25RIJBKJRCKRSCQSiUQikUgCkMEziUQikUgkEolEIpFIJBKJJAAZPJNIJBKJRCKRSCQSiUQikUgCkMEziUQikUgkEolEIpFIJBKJJAAZPJNIJBKJRCKRSCQSiUQikUgCkMEziUQikUgkEolEIpFIJBKJJAAZPJNIJBKJRCKRSCQSiUQikUgCkMEziUQikUgkEolEIpFIJBKJJAAZPJNIJBKJRCKRSCQSiUQikUgCkMEziUQikUgkEolEIpFIJBKJJAAZPJNIJBKJRCKRSCQSiUQikUgC0Ff6AJYbRVnpI2gNdB5r5Xwk6w/ZhiWrHdmGJasd2YYlqxnZfiWrHdmGJaudtdCG6zl2xbIsq32HIpFIJBKJRCKRSCQSiUQikaxeZNqmRCKRSCQSiUQikUgkEolEEoAMnkkkEolEIpFIJBKJRCKRSCQByOCZRCKRSCQSiUQikUgkEolEEoAMnkkkEolEIpFIJBKJRCKRSCQByOCZRCKRSCQSiUQikUgkEolEEoAMnkkkEolEIpFIJBKJRCKRSCQByOCZRCKRSCQSiUQikUgkEolEEoAMnkkkEolEIpFIJBKJRCKRSCQByOCZRCKRSCQSiUQikUgkEolEEoAMnq1CSqUS3vnOd+LSSy/FVVddhbvuumulD0kiCeU///M/sXfvXs9/b3vb2wAADz74IF760pfioosuwq233or7779/hY9WInEpl8u46aab8OMf/5j97vjx43jta1+Liy++GM9//vPxve99z/OeH/zgB7jppptw0UUX4bbbbsPx48eX+7AlEoZfG37ve99b0yd/+tOfZn//93//dzz72c/GRRddhDe/+c2Ynp5eiUOXrGPOnj2Lt73tbbjssstw9dVX433vex9KpRIA2QdLVgdhbVj2wZLVwJNPPonXv/71OHjwIK655hr89V//Nfvbeu2HZfBsFfLBD34Q999/Pz71qU/hjjvuwMc//nF89atfXenDkkgCOXr0KK699lp873vfY/+9973vRT6fxxvf+EZceuml+PznP4+DBw/iTW96E/L5/EofskSCUqmE3/zN38SRI0fY7yzLwpvf/GYMDQ3hX/7lX/DiF78Yb3nLW3Dq1CkAwKlTp/DmN78ZL3nJS/C5z30OAwMD+LVf+zVYlrVSpyFZx/i1YQB47LHH8Pa3v93TJ996660AgPvuuw+/+7u/i7e85S3453/+Z8zPz+Md73jHShy+ZJ1iWRbe9ra3oVAo4DOf+Qw+8pGP4L/+67/w0Y9+VPbBklVBWBsGZB8s6XxM08Qb3/hG9Pf34wtf+ALe85734M///M/xpS99aX33w5ZkVbG0tGQdOHDA+tGPfsR+92d/9mfWq1/96hU8KokknLe//e3Whz/84Zrff/azn7Wuu+46yzRNy7IsyzRN64YbbrD+5V/+ZbkPUSLxcOTIEetFL3qR9cIXvtDas2cP63N/8IMfWBdffLG1tLTEXvua17zG+tjHPmZZlmV99KMf9fTH+XzeOnjwoKfPlkiWg6A2bFmWdfXVV1vf/e53fd/327/929b/+l//i/186tQpa+/evdZTTz3V9mOWSCzLso4ePWrt2bPHmpiYYL/70pe+ZF111VWyD5asCsLasGXJPljS+Zw9e9b69V//dWthYYH97s1vfrN1xx13rOt+WCrPVhkPP/wwDMPAwYMH2e8OHTqEw4cPwzTNFTwyiSSYxx57DNu2bav5/eHDh3Ho0CEoigIAUBQFl1xyCX72s58t7wFKJAI/+clPcPnll+Of//mfPb8/fPgwzj//fGSzWfa7Q4cOsTZ7+PBhXHrppexvmUwG+/fvl21asuwEteHFxUWcPXvWt08Gatvw+Pg4NmzYgMOHD7fzcCUSxvDwMP76r/8aQ0NDnt8vLi7KPliyKghrw7IPlqwGRkZG8NGPfhRdXV2wLAv33HMP7r77blx22WXruh/WV/oAJPUxMTGB/v5+JJNJ9ruhoSGUSiXMzs5iYGBgBY9OIqnFsiw8/vjj+N73vodPfvKTqFaruPHGG/G2t70NExMT2LVrl+f1g4ODNSlGEsly88pXvtL39xMTExgZGfH8bnBwEGfOnIn1d4lkuQhqw4899hgURcFf/MVf4L//+7/R19eHX/7lX8Ytt9wCADh37pxsw5IVpaenB1dffTX72TRNfPrTn8YVV1wh+2DJqiCsDcs+WLLauO6663Dq1Clce+21eO5zn4s//MM/XLf9sAyerTIKhYIncAaA/Vwul1fikCSSUE6dOsXa7Uc/+lGcOHEC733ve1EsFgPbs2zLkk4lqs3KNi3pdI4dOwZFUbBjxw68+tWvxt133413vetd6Orqwg033IBisSjbsKSj+NCHPoQHH3wQn/vc5/B3f/d3sg+WrDr4NvzAAw/IPliyqvjYxz6GyclJ3HnnnXjf+963rufCMni2ykilUjUNj35Op9MrcUgSSSgbN27Ej3/8Y/T29kJRFOzbtw+maeK3f/u3cdlll/m2Z9mWJZ1KKpXC7Oys53d8mw3qo3t6epbrECWSUG6++WZce+216OvrAwCcd955eOKJJ/CP//iPuOGGGwLbcCaTWYGjlax3PvShD+FTn/oUPvKRj2DPnj2yD5asOsQ2vHv3btkHS1YVBw4cAGAXIfqt3/ot3HrrrSgUCp7XrJd+WHqerTJGR0cxMzMDwzDY7yYmJpBOp9dEg5SsTfr6+pivGQDs3LkTpVIJw8PDmJyc9Lx2cnKyRuorkXQKo6OjoW026O/Dw8PLdowSSRiKorBFG7Fjxw6cPXsWgGzDks7h//yf/4O//du/xYc+9CE897nPBSD7YMnqwq8Nyz5YshqYnJzEN77xDc/vdu3ahUqlErl+W8ttWAbPVhn79u2Drusew7177rkHBw4cgKrK2ynpPL773e/i8ssv9+xQPPTQQ+jr68OhQ4fw05/+lJUutiwL9957Ly666KKVOlyJJJSLLroIDzzwAIrFIvvdPffcw9rsRRddhHvuuYf9rVAo4MEHH5RtWtIx/Mmf/Ale+9rXen738MMPY8eOHQBq2/Dp06dx+vRp2YYly8rHP/5x/NM//RP++I//GC94wQvY72UfLFktBLVh2QdLVgMnTpzAW97yFhbUBYD7778fAwMDOHTo0Lrth2W0ZZWRyWRw8803484778R9992Hb3zjG7jrrrtw2223rfShSSS+HDx4EKlUCr/3e7+HY8eO4Tvf+Q4++MEP4vbbb8eNN96I+fl5/MEf/AGOHj2KP/iDP0ChUMDznve8lT5sicSXyy67DOPj43jHO96BI0eO4C//8i9x33334Rd+4RcAALfeeivuvfde/OVf/iWOHDmCd7zjHdi0aRMuv/zyFT5yicTm2muvxd13342/+Zu/wVNPPYV/+Id/wBe/+EW87nWvAwC84hWvwL/+67/is5/9LB5++GH8zu/8Dq655hps3rx5hY9csl547LHH8IlPfAJveMMbcOjQIUxMTLD/ZB8sWQ2EtWHZB0tWAwcOHMD+/fvxzne+E0ePHsV3vvMdfOhDH8Kv/MqvrOt+WLFI8iFZNRT+//buL6TJvo/j+Gem9EdLTAeVmO3EoYS4CkdJIBUFI4mgRCVJ8iAiI/SgAwNNJibTSlSMOrBUCjRYeCJqZYkjxQ78kxASA5UixZOC0jLT++DhvmC3jee+n/vxz/D9gjGu3/e36/ruYlyTj/tts7O6ceOGOjs7FRYWptzc3CX/wQDWkvfv36usrEyDg4MKDQ1VRkaGLl++LJPJpOHhYRUXF8vr9cpqtaqkpEQJCQmr3TJgsFqtamxsNN70x8fHdf36dQ0NDSk2NlaFhYU6dOiQMb+7u1tlZWWanJyUzWaT0+nkj16sqr++hp8/f67q6mqNjY0pOjpa+fn5On78uDHf7XarurpaX758UUpKipxOpyIiIlarfawz9+/f161bt35bGx0d5RqMNe+/vYa5BiMQTE1Nyel0qre3V5s3b9a5c+d08eJFmUymdXsdJjwDAAAAAAAA/GDZJgAAAAAAAOAH4RkAAAAAAADgB+EZAAAAAAAA4AfhGQAAAAAAAOAH4RkAAAAAAADgB+EZAAAAAAAA4AfhGQAAAAAAAOAH4RkAAAAAAADgR/BqNwAAAID/OHLkiD5+/PjbWnR0tLq6ula4IwAAABCeAQAArCGFhYVyOBw+Y21tbWpoaFiljgAAANY3wjMAAIA1ZOvWrTKbzUvGAAAAsDr4zjMAAIAAMjk5qatXryo5OVl2u12lpaWam5uTJLndbmVmZqqyslI2m02pqal68uSJ8dj+/n6lpaUpISFBVqtVVqtV2dnZRv3OnTvG+J+3mpoao/7y5UudPn1aiYmJcjgc6uzsNGrZ2dnG3KdPnyopKUk9PT3LfToAAACWHeEZAABAgJibm9P58+c1OzurpqYmVVVV6dWrV3K5XMact2/f6t27d2publZeXp5KSkrk8Xi0uLiogoICJScnq6OjQx6PRxcuXPDZ/48fP1RUVCSPxyOPxyObzWbUent7deXKFZ06dUqtra06e/as8vPzNTIy4rOP2dlZuVwu3b17V3a7fXlPCAAAwApg2SYAAECA6Onp0dTUlFpaWhQeHi5JKioq0qVLl5Sfny9JMplMcrlcioyMVFxcnN68eaOWlhbFx8drenpaWVlZiomJkSRt2bLFZ/9fv35VVFSUsWw0JCTEqD169EgnTpxQTk6OJMlisWh4eFj19fW6ffu2Me/BgweKj4/XwYMHl+08AAAArCQ+eQYAABAgvF6v9uzZYwRnkrRv3z7Nz89rYmJCkhQbG6vIyEijvnfvXnm9XkVERMhsNqu1tdVY5vlXnz590vbt2/0eOzEx0WfMZrPJ6/Ua23V1daqvr1dxcfH//BwBAADWGsIzAACAALFx48YlY79+/fK5Dw4OXlIPCgpSUFCQKisr1d7ersTERNlsNt27d89nrtfrVXR09N8+9sLCghYWFozt9PR0HThwwGcZKQAAQKAjPAMAAAgQFotFY2Nj+vz5szE2ODio4OBg7d69W5I0Pj6ub9++GfWRkRHFxcVJkpKSkrRjxw4dO3ZMzc3NysjIMOZNTExofn5eu3bt8nvsoaEhn7GBgQFZLBZjOyoqSqWlpXr9+rW6u7v/9fMFAABYCwjPAAAAAkRKSopiYmJ07do1jY6Oqq+vT06nUydPntS2bdskSTMzMyouLpbX61VLS4va29uVlZUlSbp586Y+fPig8vJyxcXFGcs/v3//rsbGRh0+fFjT09PG7efPn5qZmdHc3JxycnLU0dGhhoYGjY2N6eHDh3r27JkyMzN9eoyKilJWVpaqq6tX9uQAAAAsE34wAAAAIEBs2LBBdXV1cjqdSk9PV2hoqNLS0lRQUGDM2blzp8xms86cOSOz2ayKigrt379ffX19am5uVn19vcLCwnz229bWpqamJkmS2+32qQ0MDCg1NVV2u10ul0s1NTWqqKiQxWJRVVXVb38YIDc3V48fP9aLFy909OjRZTgTAAAAK8e0uLi4uNpNAAAA4N9zu92qra1VV1fXP35cf3+/ysvLl9Sys7OVl5cnu93+/2oTAAAgoLBsEwAAYJ3btGnTkk+j/Sk8PFwhISEr3BEAAMDawbJNAACAdc7hcMjhcPy2Vltbu8LdAAAArC0s2wQAAAAAAAD8YNkmAAAAAAAA4AfhGQAAAAAAAOAH4RkAAAAAAADgB+EZAAAAAAAA4AfhGQAAAAAAAOAH4RkAAAAAAADgB+EZAAAAAAAA4AfhGQAAAAAAAODHH43idJRb50FS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73" y="2380343"/>
            <a:ext cx="9125383" cy="217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00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284469"/>
            <a:ext cx="11350868" cy="826294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Лучшие </a:t>
            </a:r>
            <a:r>
              <a:rPr lang="ru-RU" dirty="0" smtClean="0"/>
              <a:t>модели</a:t>
            </a:r>
            <a:r>
              <a:rPr lang="en-US" dirty="0" smtClean="0"/>
              <a:t> </a:t>
            </a:r>
            <a:r>
              <a:rPr lang="ru-RU" dirty="0" smtClean="0"/>
              <a:t>по метрикам тестовой части </a:t>
            </a:r>
            <a:br>
              <a:rPr lang="ru-RU" dirty="0" smtClean="0"/>
            </a:br>
            <a:r>
              <a:rPr lang="ru-RU" sz="2800" dirty="0" smtClean="0"/>
              <a:t>сравнение прогноза и значений тестовой выборки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11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177CD3C-3A56-40ED-A368-8D795AC039C4}"/>
              </a:ext>
            </a:extLst>
          </p:cNvPr>
          <p:cNvSpPr txBox="1"/>
          <p:nvPr/>
        </p:nvSpPr>
        <p:spPr>
          <a:xfrm>
            <a:off x="5523346" y="59726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1240970"/>
            <a:ext cx="11516498" cy="4935993"/>
          </a:xfrm>
        </p:spPr>
        <p:txBody>
          <a:bodyPr>
            <a:normAutofit/>
          </a:bodyPr>
          <a:lstStyle/>
          <a:p>
            <a:pPr algn="r"/>
            <a:r>
              <a:rPr lang="ru-RU" sz="2000" dirty="0" smtClean="0"/>
              <a:t>Для прогноза модуля упругости при растяжении - </a:t>
            </a:r>
            <a:r>
              <a:rPr lang="ru-RU" sz="2000" dirty="0"/>
              <a:t>Гребневая регрессия</a:t>
            </a:r>
            <a:r>
              <a:rPr lang="ru-RU" sz="2000" dirty="0" smtClean="0"/>
              <a:t> </a:t>
            </a:r>
            <a:r>
              <a:rPr lang="en-US" sz="2000" b="1" dirty="0" smtClean="0"/>
              <a:t>Ridge(alpha=10</a:t>
            </a:r>
            <a:r>
              <a:rPr lang="en-US" sz="2000" b="1" dirty="0"/>
              <a:t>, positive=True, solver='</a:t>
            </a:r>
            <a:r>
              <a:rPr lang="en-US" sz="2000" b="1" dirty="0" err="1"/>
              <a:t>lbfgs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pPr algn="r"/>
            <a:r>
              <a:rPr lang="ru-RU" sz="2000" dirty="0" smtClean="0"/>
              <a:t>Для прогноза прочности при растяжении –</a:t>
            </a:r>
            <a:r>
              <a:rPr lang="en-US" sz="2000" dirty="0" smtClean="0"/>
              <a:t>  </a:t>
            </a:r>
            <a:r>
              <a:rPr lang="ru-RU" sz="2000" dirty="0"/>
              <a:t>Случайный лес </a:t>
            </a:r>
            <a:r>
              <a:rPr lang="en-US" sz="2000" b="1" dirty="0" err="1" smtClean="0"/>
              <a:t>RandomForestRegressor</a:t>
            </a:r>
            <a:r>
              <a:rPr lang="en-US" sz="2000" b="1" dirty="0"/>
              <a:t> </a:t>
            </a:r>
            <a:r>
              <a:rPr lang="en-US" sz="2000" b="1" dirty="0" smtClean="0"/>
              <a:t>(bootstrap=False</a:t>
            </a:r>
            <a:r>
              <a:rPr lang="en-US" sz="2000" b="1" dirty="0"/>
              <a:t>, criterion='</a:t>
            </a:r>
            <a:r>
              <a:rPr lang="en-US" sz="2000" b="1" dirty="0" err="1"/>
              <a:t>absolute_error</a:t>
            </a:r>
            <a:r>
              <a:rPr lang="en-US" sz="2000" b="1" dirty="0"/>
              <a:t>', 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=2, </a:t>
            </a:r>
            <a:r>
              <a:rPr lang="en-US" sz="2000" b="1" dirty="0" err="1" smtClean="0"/>
              <a:t>max_features</a:t>
            </a:r>
            <a:r>
              <a:rPr lang="en-US" sz="2000" b="1" dirty="0" smtClean="0"/>
              <a:t>=1)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data:image/png;base64,iVBORw0KGgoAAAANSUhEUgAABM8AAAGHCAYAAACnJHVoAAAAOXRFWHRTb2Z0d2FyZQBNYXRwbG90bGliIHZlcnNpb24zLjUuMywgaHR0cHM6Ly9tYXRwbG90bGliLm9yZy/NK7nSAAAACXBIWXMAAA9hAAAPYQGoP6dpAAEAAElEQVR4nOydeZxN9RvHP3ed3cyYsUWoZN+JLGUXolAhJSU/sibKUlkiFVmyJ0sRyRZS0qJEi2yRPbKNbcy+z13P7497v+eec+6+3zvzvF+vXpm7ne/5nu/6fD/P88g4juNAEARBEARBEARBEARBEIQV8mAXgCAIgiAIgiAIgiAIgiBCFTKeEQRBEARBEARBEARBEIQdyHhGEARBEARBEARBEARBEHYg4xlBEARBEARBEARBEARB2IGMZwRBEARBEARBEARBEARhBzKeEQRBEARBEARBEARBEIQdyHhGEARBEARBEARBEARBEHYg4xlBEARBEARBEARBEARB2IGMZwRBEARBEARBEARBEARhBzKeOWDy5MmoVauWw/8GDRoU7GISBBEisHFhwYIFNt83Go145JFHUKtWLXz11VcBLl3o8tdff6FWrVr466+/rN775ptvULduXQwePBhFRUX8Z0eOHGnzt7766ivUqlULN27ccPn6N27ccPuZuPqdjh07YvLkyS7/rq9h9SH9r2HDhujYsSNmzpyJ/Pz8oJUvlFm7di1ef/31YBfDLp60dVe+40l/CBb5+fmYM2cOOnfujMaNG6NXr17YuHEjjEYj/xmj0Yg1a9agS5cuaNCgAbp3744NGzaIfmfbtm0YNmxYoItPECFLx44dUatWLUyYMMHuZ/r164datWphyZIlASwZQRDhiCN7yuTJk/m1h7P/bO0VAokyqFcPcUaOHIkBAwbwfy9fvhxnz57F0qVL+ddiY2ODUTSCIEIUuVyOvXv3Yvz48VbvHTlyBHfv3g1CqcKTb7/9FhMnTkSrVq2wbNkyREZG8u/t27cPX3/9NZ544gmvr1O+fHls3rwZVatW9fq3QpWlS5eiXLly/N85OTk4ePAgPv/8c2RmZuKjjz4KXuFCkP/++w8rV67E119/Heyi2KV9+/bYvHkzypcvH+yiBAWO4zBu3DicOnUKY8eOxf33348///wT7777LrKzszFq1CgAwAcffIB169ZhwIAB6NKlC65fv45Fixbhxo0bvGH7qaeewsaNG7Ft2zY8/fTTwbwtgggZ5HI5fvnlF2g0GkRERIjeu3HjBk6ePBmkkhEEEY48/fTTeOaZZ6xeL1u2LP/vESNGoH379laf2b9/P1asWOHP4rkEGc8cULVqVdFmqmzZslCr1WjcuHHwCkUQREjTtGlTHD16FGfPnkXdunVF73377beoU6cOzp07F6TShQ979uzBG2+8gUcffRSLFy+GWq0WvV+mTBnMnj0brVu3RnJyslfXKg3jep06dVClShXRa+3atUNGRga+++47FBQUICYmJkilCz0+/PBD9OzZExUqVAh2UexStmxZ0YKztHH27FkcPHgQH330Ebp37w4AaNWqFXJycrB69WqMHDkSWVlZ2LBhA5555hm88847/HcrVaqEkSNH4plnnsEDDzwAmUyG4cOHY+bMmejZs6fIUE8QpRW2njlw4AC6dOkiem/Pnj20niEIwi0qVqxod73NFPFVq1a1+ZnLly/7sWSuQ26bPuLo0aN4/vnn0ahRI7Ro0QKTJk1CZmam6DOXL1/G6NGj0aJFCzz00EMYPnw4/vvvPwCOpYyMPXv2oG/fvmjSpAnatGmDadOmIScnh39/yZIlVm45Tz75JH777Tf+M5MnT0bHjh3t3gf7DXfvTcqgQYOsXFrnz5/v1BVk0KBBduuBdarJkydj0KBB2LZtGzp06IAmTZpg8ODBOH/+vOi3rl69irFjx6JNmzZo3LgxBg0ahGPHjvHv25KHsrqxJUO3VTfOnolGo8GMGTPQqlUrtGzZEq+//rrofVsuXVK3mkA9s6ysLIwfPx4tWrRAmzZt8O6770Kj0fDvu1InBoMBn3zyCXr27ImGDRuicePGGDBgAA4dOmS3rLZ+Ozs7G9OmTUPr1q3RoEED9OvXD3/++afD79j6fVfaoVarxZw5c9CuXTvUqVNH1B48cVt66KGHkJycjL1794pe1+v1+OGHH/D4449bfUej0WDZsmXo1q0bGjRogK5du+KTTz4RuR7pdDqnYwQA3Lp1i3+OjRo1wuDBg3H27FnRZ1xxQ/fEFYO5ebhSTkfs3bsXb7zxBjp27GjTcAYAr732GgoLCzFjxgynv+esTmy5qf3999947rnn0LhxY7Rv3x7r1q3Diy++aNVf09LSMHbsWDRp0gQtWrTA1KlTUVBQIPqMTqfDu+++i4ceegjNmze32R9///13DBw4EM2aNUPLli0xYcIE3L59m3//q6++Qt26dbF161a0adMGLVq0wKVLl3D9+nW88soraNmyJRo1aoT+/fvj119/dVonjLi4OMhkMshkMv41V8YPZ/XD6vTTTz9Ft27d0KhRI2zfvh0A8O+//2L48OFo2rQpmjZtilGjRiElJUX0++vWreP7wyOPPIIZM2aI3Et///139OvXD02aNMFDDz2EESNG8PMpw5U5s0uXLli6dClatGiBtm3bIicnB//++y/279+Pnj17WtX/yZMn0b9/fzRo0AAdOnTAmjVrXK5rBmvXc+bMQevWrdGwYUO8/PLLuHr1quhzzp6DLRfMHTt2oEePHmjQoAGeeOIJ/Pnnn6hbt67VWHby5EkMGDAADRo0QPv27bF69WqrcqampmL48OFo2LAh2rVrh8WLF8NgMPDvGwwGbNy4Eb169ULDhg3Rvn17zJs3TzRvTJ48GYMHD8b06dPRtGlT9OjRAwaDwenzczSOCOfD/v37o1WrVqJy33///SgsLERGRgauXr0Kg8GADh06iD7TsmVLGI1GHDx4kH+tQ4cO0Gg0fDt1FVvzjC1XdF+NzUajEZ988gm6dOmC+vXr47HHHsPnn39uVSbh95s2bYohQ4aI+llmZibeeecddOjQAfXr10eLFi0watQoUXu6ePEiXn75ZTz00EMuj+eOXG88uY/Jkyfj448/RuvWrdGsWTOMHDkSN2/eFH3O2ZjCnketWrVE60AA2LBhg1W7AoCtW7fi8ccfR/369dG+fXssWbJE1P5trc2kc4k9N2np2u/GjRuYOHEi2rZti3r16qFVq1aYOHEisrKy+M8cO3YMzz77LJo0aWK3P0iR7guk/zlb49x7772oX7++1XoGMI2vttYzrowLAPgQFrbW+nq9Hm3btrXpMtq1a1e8/fbbAByH13F1DS3F1Ws7Wu8wnLXf/fv3o1atWqJ9GmAa+1lbFbZdaT86deoUXn75ZbRs2RJNmzbFK6+8gosXL4p+6+7du5g0aRJatWqFJk2a4Pnnn8fff//t9B5u3Lhhc81+8OBB1KpVy2E4CkftTto3Tp48iT59+qBhw4bo1auXqK3ZWptpNBp06tTJpTHo22+/xSuvvIJGjRqhffv2WLZsmWhdXVxcjPnz56Nr166oX78+mjZtipdeesnKIPzrr79iwIABaNy4Mdq2bYtp06YhNzfX5rORPiNn/ZZ5V/z+++827zkjIwO9e/fGI488Imof7q4NAPG442rderqfDxRHjhzh56j69eujY8eOWLJkieg5+xpSnvmAI0eO4KWXXsLDDz+Mjz76CDk5OVi0aBFeeOEFbNu2DZGRkUhNTUX//v1RoUIFzJgxA9HR0ViyZAkGDx6Mb775Bps3bwYAnDlzBjNnzsS0adNQr149/hrLly/H4sWLMXDgQLz22mtISUnBokWLcOLECWzZskV0Srp582ZwHIeMjAysWbMGY8aMwa+//ooyZcr45d5c4fr16/jss89c+mzdunUxffp0/m9bMs1z587h8uXLGD9+POLj47F48WI8//zz2LNnD8qXL49Lly6hX79+qF69Ot5++22oVCqsX78egwcPxtq1a9GiRQv+t4TyUFubdHu48kw+/PBD7Ny5E1OnTkWZMmXwzjvvYMaMGVi4cKHL13EXT5/ZlClTcOrUKbzzzjvQarWYMWMGIiMj3Yr5M2/ePGzatAkTJkxArVq1kJqaimXLluHVV1/F/v37XfoNjUaDwYMHIz09Ha+99hrKly+P7du3Y+jQoVi9erXVRskdbLXDVatWYd26dXj99ddRv359qNVqpKWlYfTo0R5dQ6FQ4LHHHrNy3fzzzz+h0WjQsWNHzJs3j3+d4zi88sorOHHiBEaPHo3atWvjr7/+wkcffYSUlBTMmjULAPiF54oVK3i1ydatW7Ft2zb+tzIzMzFgwABERUVh6tSpiIqKwrp16/Dcc89h27ZteOCBB/jPSqXTQlWGpyxduhRardar3/j+++8xYcIEdOzYEQsXLoRSaXuaeuCBBzBmzBjMnz8f33zzjcjQIcSdOmH8999/ePHFF1G/fn0sWLAAWVlZWLBgAXJzc602C4sWLcKgQYOwfPlyHD9+HIsXL0ZsbCwmTZrEf+a7775Do0aN8MEHHyAzMxPz5s3DpUuXsGXLFigUCuzcuROTJk1Cz549MXz4cGRlZWHx4sXo378/duzYgaSkJACmTcnatWsxe/ZsZGVl4b777kPPnj1Rvnx5zJ07F0qlEuvXr8eIESPw3XffoVq1anwZjEYj9Ho9AFOby83NxS+//IIdO3agS5cuiI6OBuDa+OFO/SxZsgRvvfUWYmNj0ahRI1y5cgUDBgzA/fffjzlz5kCv12PFihV49tlnsWvXLiQlJeGbb77Bhx9+iEmTJqFWrVq4fPky5syZg6KiIsyZMwcpKSkYOXIknnrqKYwfPx65ublYsGABhg0bhh9//BFyudzlOfPWrVv49ddfsXDhQmRnZyM+Ph6rV69GuXLlrE4+jUYjxo0bhxdffBHjxo3Dtm3bMHfuXNSsWVO0sHWF9evXo1mzZnj//feRk5OD2bNnY9KkSfxawJNxfOfOnZg8eTKeeeYZTJkyBf/88w9Gjhwp2vAzZsyYgbFjx+LVV1/Fli1b8OGHH+KBBx4QGZmWLFmC3r17Y9myZfj777/x8ccfIz8/H2+++SYAYNq0adi1axf+97//oXnz5jh79iyWLVuGc+fOYfXq1bxB9ujRo4iIiMCyZctQWFiIW7duOX1+rB5swebpevXqYebMmVbv//TTT7wqLy8vD4DpOQu5fv06AIg2FxEREejQoQN2796N5557zu71PcGXY/OMGTPw1VdfYfjw4WjSpAmOHDmC9957D7m5ubyrKmBZS+n1ety4cQPz58/HxIkTsWnTJnAch+HDhyMnJwevv/46kpOTceHCBXz00UeYPn06bxQeMWIE1Go1Zs2ahfLly0Mul1vNO/aQut54eh/79u1DYmIi3n77bRiNRsyfPx+DBg3Ct99+i6ioKJfGFEZMTAx+/vlnNGvWjH9tz549kMvFWoKVK1di4cKFeP755zFlyhScO3cOS5Yswe3bt/Hee+85vXd3KCoqwgsvvIDExERMnz4dcXFx+Pvvv7F06VJERkbycSlfeeUV1KhRA/Pnz0diYiJkMhmWL1+OS5cu2f3tZ555xuHY5Eqogh49emDZsmUi183Lly/j/PnzWL58uWg9A7g+Lmg0GsycOZPfqAvX+kqlEr1798bnn3+O/Px8PkTOsWPHcO3aNXzwwQf89cqVKycKp+Ota5c7127Xrp0o/qqtvuGo/T7yyCMoX748du3ahbZt2/Lf2blzJ6pXr45mzZrxBnjhvjA2NhaHDh3C0KFD0bJlS7z33nvQaDRYuXIlBgwYgC1btuCBBx5AQUEBnn32WRgMBrzxxhuoUKEC1q5diyFDhmDHjh38mo2teYV91lY4AJ1O51b7F47j9tbVw4cPx/PPP4/XXnsN27Ztw7hx47By5Uq0a9fO5m+uXr3a5TifM2bMQLt27bBkyRIcO3YMS5cuRWFhId544w0AJsPV0aNHMX78eFStWhXXrl3DokWLMGHCBHz77beQyWT45ZdfMGLECHTq1AkfffQRsrOzMXfuXNy8eROLFi3i75E9e/Z3bGysS/125MiRSEhIwLvvvos9e/ZY3cOKFSsQGxvLz3W+2pd7Wrfu7Of9zfnz5/Hiiy+iW7duWLhwITiOw+7du7F06VLcf//9No37voCMZz5g/vz5uO+++7By5UooFAoAQKNGjfD4449j+/bteO655/DZZ59Bq9Xi008/5ePO1K5dG88++yxOnjzJDxJsg1yjRg1+4Z6Tk4MVK1agX79+mDZtGn/dmjVr4rnnnuOvwRAu+BUKBV555RVcuXIFjRo18su9ucJ7772HBx98EGfOnHH62djYWNE92JJp5uXl4eOPP0bz5s0BAA0bNkTnzp2xfv16vP7661i6dCnUajXWr1/PT3zt27dHz549MXfuXNHkZk8e6ghXnwnHcZg4cSKeeuopAMDx48exdetWt67lLp48M61Wi9jYWEyfPh1du3YFYJrwDx486Jbx7O7du3jttddEpxQREREYM2YMLly4wC9Q9Xq9XaPIrl27cP78eWzZsoVvs48++igGDRqEefPmua0KEGKrHf7zzz+oXbs2hgwZwr/mTgBuW/To0QMbN24UuW7u2bMHnTp1soobcuDAAfzxxx9YsGABP9C3adMGkZGR/IT44IMPorCwEADQpEkTJCYmAoBINQGY1DrZ2dnYtGkTKleuDMBUdz169MCiRYuwePFi/rNS6bQv4jdK3VTd5ccff8SmTZtgMBiQkZEhUkPZ4uWXX8aPP/6IWbNm4eGHH7bpvulOnTBWrlyJuLg4rF69GlFRUQBMahZhDEzGY489hilTpgAAf3rIlJaMxMRErFmzhjdQJSYmYtSoUThw4ADatWuHefPmoW3btpg/fz7/HabSWbNmDSZOnMi//sorr/CL27S0NFy+fBkjR47k55CGDRvaNGJKXW4AIDk5GQMHDsTYsWP511wZP9ypn+7du/PjHwBMmDABUVFR+Oyzz/g216pVK3Tu3BmrV6/GpEmTcPjwYVSpUgXPPfcc5HI5WrRogejoaF419s8//6C4uBjDhw/n3SorVqyIffv2obCwEAaDweU5U6/XY9KkSfxcAgCHDh1CgwYNrNofx3G8qx8ANGvWDD/++CP279/vtvGsTJkyWL58OV/H169fx5IlS5CVlYXExESPxvFFixahQ4cOePfddwGYlB0qlUrUrhjjx4/Hs88+C8C0Zvjxxx9x6NAhkfHskUce4TdKjzzyCPLz8/HFF19g5MiRSE9Px7Zt2zBhwgQ+0H6bNm1Qvnx5TJw4kW/brI5nzpyJihUrAjC5rzt6ftI1gDusW7cOhw8fxuTJkyGXy3HfffehWbNmWLJkCSpWrIiHH34YKSkpmDp1KtRqNT+uMho0aIA9e/aINs2+wFdj85UrV7BlyxaMHz+er/e2bdtCJpNh5cqVGDhwID8/COuxefPmuHDhAjZu3AjANFdHRUWJ2n7Lli1x/fp1fvOXmZnJ11W3bt34MkjnHXtI11ae3kdRURG++uor3HvvvQBMY02fPn2wc+dOPPvss1i6dKnTMYXx6KOPYt++ffzm+c6dO/j777/RvHlzXg2Ul5eH5cuXo3///rzKqG3btkhISMDbb7+Nl156CQ8++KBLdeAKV69eRcWKFTFnzhz+Hh9++GGcPHkShw8f5usrNzcXw4YNE/VRZ27bFStW5Pudp3Tv3h0ffvihyHVzz549aNKkCe655x7RZy9duuTyuFBUVIR69eqhfv36AKzX+k899RRWrVqF77//np9DmFGpadOm/OekYRd84drl6rXLli0ruratvuGs/fbp0weff/45HzqhuLgY3333nVUCE+G+EDAdeFerVg2ffPIJP0e0bdsWXbp0weLFi7Fo0SLs2LEDN2/exI4dO1CnTh0AprVF7969ceTIEX4uc+Yux/j8889RWFjocqgM4W/ZW1cPGjSIN5Y/8sgj6NOnD5YtW2bTeHb79m2sWrUK9erVc2k/Wa9ePd64++ijj6KwsBDr1q3jDwUKCgrw9ttvo0ePHgCAFi1aID8/Hx988AHS09NRrlw5LFmyBHXq1MHSpUv5NYFarcaiRYtQXFzM3yN79sJ7PnXqlNN+W716dYwdOxabN2/GH3/8ITr0zM/Px/bt27Fw4UI0bNgQgO/25VJcrVt39vP+5vz582jdujU+/PBDfn/Zpk0b/Pzzz/jrr7/8Zjwjt00vKSoq4o1fHMdBr9dDr9fj3nvvxQMPPMDLMI8dO4bGjRuLAjZXrFgRv/zyi13rOuPEiRPQarVWyormzZujcuXK/OTKYGXIzMzEjh07EBMTg/vuu8/qM7ZOoz25N2cw44BwAeMtVapUEW12ypcvz59cAsDhw4fRoUMH0WJNqVTi8ccfx+nTp63cqmzBlBrsP6EE1NVnMnXqVAwcOBAGgwGpqan4888/rZQuwrqVXkeIP5+ZWq3GvHnz0LVrV+j1ely9ehUnTpywKqujOgFMg/rgwYORmZmJo0ePYvv27XzAba1Wy58A37lzx+49/PnnnyhXrhzq1avHX4e53Zw+fVrkduWsPELstcMGDRrg0qVL+P7775GTk+P0d1yhWbNmqFChAi8/12q1+Omnn2yqow4fPgylUinanADgA+GztnTnzh3I5XKHG7o///wTderUQYUKFfg6kcvlePTRR/HHH3+4fR+sfjmOc+nzBoNB9Dyk/znj888/R58+fTBjxgwcO3YMy5Ytc/h5hUKB999/H4WFhXaVc57UyaFDh/Doo4/yhiHAZLRkm14hwnEIMI1Nubm5otfatWvHG84Ak3ReqVTiyJEjuHLlCtLS0qzaRtWqVdGkSROr8Z0tgAGT8atGjRqYOnUqJk2ahN27d8NoNGLKlClWm7sVK1Zg27Zt2LRpE5555hmoVCqMHTsWU6ZM4WOduTp+uFM/wvKy77Zo0QKRkZH878fGxqJ58+b883j44Ydx5coV9O3bF0uXLsWpU6fQq1cv3ijfqFEjRERE4Omnn8bs2bNx8OBB1K5dG6+99hpiY2PdnjOlZUxJSbGKDye8T4ZarUbZsmWtDDCu0KBBA37hC4Df4BYVFXk0jl+7dg23bt2yGkfsLR6F7TYqKgrJyclW7ZbFEWN07doVOp1OtKmX/v7jjz8OhUIhcldMSEgQbeCdPT8ADscRe/Pghg0b8P7776N79+548cUX+dcXL16M5s2bY/To0WjevDkGDx6M/v37IyEhQdSGAaBy5cowGAwO5yhP8NXYfOjQIXAch44dO4rqpGPHjtBoNCKXRNZ2tFotLl++jP379/OGigoVKvDqxxs3buD333/H559/juPHj/OG98TERFStWhXffPMNLly4gMLCQp/Mj+7eR9OmTXnDA2A6pLn33nv59Z4rYwqjY8eOuHr1Km9g2bt3Lxo1aiQau/7++28UFxfbLBsAq/7nyhpEulYRUqdOHXzxxReoXLkyrl69il9//RVr1qzB5cuX+Wdx3333oUyZMti6dSuuXr2K4uJil+Zm6XWl/7kyt99zzz1o3LixyJ1uz549dtczgPNxISMjA1qt1qFHDDN879q1CwB4o1Lfvn2dltkWrqyh/XFtZ+33qaeeQmFhIX788UcApkPEwsJC9O7d2+5vFhYW4tSpU+jevbtoHilTpgw6dOjAP4djx46hSpUqojkuKioK33//vc2g7Y5IT0/HsmXLMGnSJKtDYG/o06cP/2+ZTIYuXbrwB2RS5syZg+bNm1u54dtDWoePPfYYdDod/v77b6jVaqxZswY9evRAamoqDh06hC+//BK//PILANO6vbi4GGfPnkXnzp1Fh2k9evTA999/79SI6Gq/jY2NxeOPP44lS5YgOzsbgElMs3TpUiQnJ/OHc+6uDRyNO1JcqVt/7Oe9oXfv3li1ahV0Oh3Onz+P77//ng8vodPp/HZdUp55SW5uLoxGI1atWoVVq1ZZvc8GmOzsbLuLcWcwY4GtTpqcnMy7JTCE7p4AMGbMGNEEdfPmTf4zZcqUQc2aNTFs2DArI56r9+YIJvEdOnSozY2Vp9gK4pyUlMRbwnNycuzWF8dxotg59li+fDmWL19u8z13n8mYMWOwb98+ALBy2dy5cyd27tzpsCyBfGZPPfUUzp8/D5lMZuXn7qhOAPBun6dOnUJUVBRq1KjBn0xyHIe2bdtCqVRi7ty5mDZtGjiOs1LpZGdnIy0tzaodM9LS0hAfH+9SeRiO2uH//vc/pKWlYcqUKS4ZVV1BJpOhW7duvOvmwYMHIZfL0aZNG6Smpoo+m5OTg8TERNECCABvaGdt6caNGyhfvjxUKpXd62ZnZ+PatWt2666oqMhqs+gIVr8KhQLJyclo27YtXn31VbtB1Lt06WIVi0bIhQsXHF7vmWeewaxZsyCTyXjXi1atWuGhhx6y+50aNWpg9OjRWLBgAb799lur912pEymZmZkiVx+Grf4urU+5XG61MBIemrDPJCYmIjc3l18o2RtLpDGRhEY4mUyGtWvXYsWKFfjxxx+xc+dOqFQqdO7cGe+88w7fTwCT6orNQU2bNoVer8e0adP4RRvg+vjhTv0IywuYnseePXtsuiew09gePXrAaDTiiy++wPLly7FkyRJUrlwZr7/+Onr06IEqVapgw4YN+OSTT7Bt2zasX78eZcqUwcCBAzFu3Di3x2dpooT8/Hy7/UTqEmHrebuCrXYDmBa7nozjLN6J9LnYW9x70m7Z88nJyeHrWPoZpVKJxMREUR1L69fZ85PJZHb7K2AycP3888/830ajEXPnzsWnn36Knj17Ys6cOaKNTnJyMpYvX47c3FzcvXsXVatWhVwux/Tp00V9BLC0V2kb8RZfjc1svLBnFBXOL0eOHBFdj90z4+uvv8aCBQtw+/ZtJCQkoE6dOqL2LZPJsHTpUkybNg1PPvmkR+3cF/dhb73H2qArY4rwt+rXr499+/bh/vvv541AwnGWlU2q/GEIM2YL12aOsKX8FfLpp5/i448/RnZ2NpKTk1G/fn1ERUXx7TA2NhZLly7Fu+++i8cee0z0XUdr62XLlolcGqW8//77LhmEunfvjkWLFkGj0eDKlSu4evWqlaEegMvjws2bNyGXy52q4p5++mm8+eabuH37No4dO4aCggKHRiV7uLqG9se1nbXfatWqoUWLFti5cyd69+6NnTt3onXr1g6T1eTl5YHjOKdzXHZ2ts252hPmz5+PunXrokePHlauut4gdQ9NSkriQ0sIOXz4MH766Sd8/fXXNtd6tpDWoXAOA0xqsffeew+XL19GTEwMateuzc8BHMchJycHHMd5XIfu9NuJEyeib9++vNJxxowZUKlU+Oyzz/j9gbtrA2fjDsOVuvXXft4biouLMWvWLOzatQt6vR5VqlRBkyZNoFQqfTpfSSHjmZfExMRAJpPhxRdftLkIYIuhuLg4mwHb//zzT1SpUkV0KiGFLe7S09Nx//33i95LS0uz+i5zSSwuLsbu3buxbNkyPProo7zks1y5cnw8gPz8fOzYsQMjRozAl19+6dG9OWLdunXQarUYNmwY0tPTnX7eVYRBVBnp6en8ABcfH2/zemlpaQBMJ6rCBZAt+vXrh379+vF/b9myBVu2bOF/n13TlWcyadIkvPTSS1i3bh2mTJkiOuns0KGDKL7H/v37rRY7gXxm8+bNQ3p6OpYuXYpRo0bhxx9/5Dc/juokPz8fQ4cO5YN03n///ZDL5fj111/x/fffAzBtmt577z3MnDkTbdq04e9NSFxcHKpXr253chYaoR2VR4ijdhgREYGhQ4fi0KFDqFGjBsaNG4fi4mKMGDHCaV05okePHli3bh3OnTuHPXv2oGvXrjYNX/Hx8cjKyoLBYBAZ0Fj7ZK4rx48fR+3atR1eMy4uDi1atBC5+QkRxvRz5hIJWOrXaDTi1q1bWLhwIf73v//xakIpK1as8CrmWa9evfhyzZ49Gz179sTrr7+OXbt2ISEhwe73hg4dih9++AGzZs3Cyy+/LHrPnTphVKxY0eb4kZGRYdXfXYFtxhgGgwFZWVlISkri78veeMWevz1YHM3p06fj/Pnz2Lt3L1atWsXHz7HH22+/jd9//x0zZsxAy5YtkZyc7PL44U39xMXFoXXr1njppZes3hO6cvfs2RM9e/ZEXl4efvvtN6xatQpvvPEGr+oUuqceO3YMmzdvxscff4zatWu7PT5LSUhI8LnxxB08GcfZJjQjI0P0uvRvdxCqfAFLG01KSuIPoNLS0kQLaZ1Ox7ueOsLR8+vevbvDmFrCPqvVajFhwgT88MMPGDJkCCZOnGg1tn377bd44IEHULt2bf4g8dSpUzAajVau5uyenZXfXXw1NrPyr1u3zmZ2XKEbXb169fDOO+/wG9EVK1ZgwoQJ+PHHH3H27FlMmjQJgwYNwssvv8xvMufOnStSfdWqVQtPPfUUzp07h8GDB6NTp07Yvn27zXnWHdy5D3vrPRavy9UxhdGpUyfs27cP3bt3x+nTp7F06VKR8YyVbd68eahevbrV94UGC+HaDDD1B1trhxUrVojWOsLP7N69Gx988AHeeOMN9O3bl9/gv/rqqzh16hT/uZYtW6Jr1664cuUKJkyYgKZNm2LFihX4999/ra7H6NevnyjunBRXD/W7deuGDz74AAcPHsSpU6fw8MMP2zQosLHX2bhw/PhxPPDAA07jDHfr1g3vvvsu9u7di6NHj6JNmzYeZUB2tIZmeyN/XdtZ+wVMh9Zvvvkm/vvvP/z5559OjVMs0Y+9dQNbV8TFxdl0lzx+/Dji4+Ntxny1xT///IPdu3e7FOvQXZjBmJGeng6FQoGEhAR+HWwwGPDuu+/ihRdecGsNJq17Nh8mJSXh+vXrGDVqFDp37oyVK1fi3nvvhUwmw8aNG3kXzNjYWMhkMqv9u0ajwaFDh9CoUSOHa1PAtX5rMBgwYcIEKJVKzJgxAzNmzMCLL76Ia9euYcKECdiyZQsqVKjg9trA0bgjvLYrdeuv/bw3zJ49G99//z0++ugjtG7dmjd8ehMb2xXIbdNLYmNjUbduXVy+fBkNGjTg/3vwwQexZMkSXqLcvHlznDx5UtQBMzIyMHToUKeZ0Ro1agS1Wo1vvvlG9PrRo0dx69Ytkf89AL4MDz30ECZNmgSj0ShyU1Gr1fxnWrVqhalTp8JgMOD48eMe3Zs9MjIysHz5ckycONHnad+vXr0qysyVmpqKv//+m+8wDz30EH755ReRwsxgMODbb79FgwYNXEoMUL58edF9C09HXHkmqampeP3113HmzBlUq1YNDz30EEaPHo3i4mL8888//HcSEhJE17Fl0ff3M/v3338xbtw4pKam4sEHH0SrVq0wZMgQZGRkiOrZUZ1cvnwZ2dnZeOGFF1CjRg1eSXHgwAEA4N0ZnnzySRw8eBC7d+/GgQMHrLIMtWjRArdv30ZSUpLoWr///jtWr14tMjA5Kg/DWTs0Go2YMGECMjIysGTJErRu3Ro1a9a0WU/u0LhxY1SuXBm7du3Czz//bPeEvUWLFtDr9VbZrJiBqlmzZuA4DgcPHuQNjvZo0aIFrly5gvvuu09UL7t27cK2bdugUCj45yANkGwLVr+NGjVC9+7d8dxzz+HChQtWm2pGrVq1RNeV/ucOSUlJmDVrFu7cucMHKLeHQqHABx98gPz8fKxcuVL0nit1IuWhhx7CwYMHRdnBzp4963EsvN9//10kmf/++++h1+vRsmVL3HfffShXrpzVWJKSkoITJ05Yje9C/v77b7Ru3Rr//PMPZDIZ6tSpg9deew01a9a0CpAuJTY2FlOmTEFubi4fE8vV8cOb+mFZQuvUqcP/fv369fHZZ5/xbivjxo3jDxTi4uLQvXt3jBw5Enq9Hnfv3sVnn32GDh06QKvVQq1Wo1WrVnxijVu3brk9Z0qpXLmyKNNpoPFkHK9YsSKqVq3K1yHjhx9+8Lgc0iQvLEA7y/DFXpN+xmAwiAKyS3H2/AA4HEeEmcCmTJmCH3/8EVOmTMGkSZNsGp5WrFiBTz75xKoMcXFxaNmypej11NRUKBQKjzbJjvDV2MzcbbOyskS/k5mZiUWLFokM9TExMWjQoAEaNmyItm3bYujQoUhPT8elS5fw999/w2g0YsyYMfy9GgwG3s2RleX8+fN8Rs4JEyagcePGNudZd3HnPo4dOybaBJ8+fRo3btzg13uujClCOnfujJMnT2LDhg1o1qyZ1f00atQIKpUKqamporIplUosWLBANM4J12YNGjSwu3aoWbOm6HPCNeixY8dQpkwZDB06lDecFRQU4NixYyI30F9//RVLly7FCy+8gJdeesmljXuFChUc9iVXjcQVKlRAs2bNsHfvXnz33XcO1zOA83Fh//79TtczgEkJ2qNHD3zzzTf4/fffrVRyRqPR5hwuxdU1tDvXdhVn7RcwuRNGRUVhxowZiImJQefOnR3+ZnR0NOrXr4/vvvtO5Iqal5eH/fv38/XcvHlzpKSkiDJwajQajBkzxi1D2KxZs9CvXz+nB7ie8NNPP/H/5jgOP/zwA5o1aybqI1u2bEFmZqYoOYO7vw2Y1l5sDjt9+jQ0Gg2GDRuGqlWr8nMHM5xxHIeYmBjUqVOHd+VkHDhwAMOGDXMqwgBc67efffYZDh06hMWLF/MumrVq1cKCBQugUCjw1ltvAXB/beBo3GG4Urf+3M97w7Fjx9CyZUt07tyZN5ydPn0amZmZlG0z1GEBTydMmIAnnniCz4h28uRJvjG++OKL2LlzJ4YOHYrhw4dDpVJhxYoVqFixInr16uXw9xMSEjBs2DAsW7YMKpUKHTp0wI0bN7Bo0SLUqFFD5C8OmOJxASY3ADZwCOPfaLVanDhxAkajEVlZWfj6668hl8vRtGlTK0OeK/dmj//++w8PP/ywTWm3t7AMha+99hoUCgWWLl2K+Ph43s1w9OjROHDgAF544QUMGzYMKpUKGzZsQEpKClavXu319V15JhEREThx4gTGjh2L1157DQkJCVi9ejUiIiL4uCOu4u9nVr58efzxxx945ZVXMGrUKCgUCixZsgQJCQkun0zdd999iI2NxccffwylUgmlUonvv/+en6CF7nHR0dF2F5l9+/bFhg0b8NJLL+GVV15BpUqV8Mcff2DVqlV4/vnnHbot2sJZO9y6dStOnjyJadOmOdwwnThxAmXLlnUpOxWjW7duWL9+PRISEkQZXoU8+uijaNmyJd5++22kpqaidu3aOHz4MFatWoU+ffqgYsWKfNutXr06378BS+y4EydOoHHjxnjxxRexa9cuvPjiixgyZAgSExOxZ88ebNmyBVOmTEFKSgpvuHUl++6dO3f4+FEpKSn4/PPPUbNmTStXJ3/RuXNnPP3009i2bRs2btzoMBDqgw8+iFGjRuGjjz4Sve6sTmzxyiuvYM+ePRg6dCiGDBmC3NxcLFq0CHK53CXFnpS0tDSMGTMGgwYNwtWrV7FgwQK0adMGrVq1gkwmw/jx4zFlyhS+z2ZlZfFjmi01BaNu3bqIjIzExIkTMWbMGCQnJ+OPP/7AuXPn8MILLzgtV48ePfDFF19gx44dePbZZ9GwYUOXxg9v6mfkyJEYMGAAhg8fjmeffRYRERHYvHkzfvrpJz5o+sMPP4zp06djzpw5ePTRR5Gbm4ulS5eievXqqF27NlQqFebNm4dRo0bh+eefh0KhwJdffgm1Wo0OHTq4PWdKadOmDb744gtwHOfR8/YF7o7jMpkMY8eOxeuvv47p06ejS5cuOH/+PB830BVjuZQffvgBFSpUQOvWrfHbb79h8+bNePXVVxEbG8vX4+LFi1FUVISHHnoI586dw9KlS9GyZUuHCRQefvhhh8/PVX766Sd888036NixIxo3biwaGwFT/1Cr1Rg0aBCmT5+OBx98EE2aNMGePXvwzTffYMaMGYiLixN959ixY2jevDl/gn/9+nVkZmY6TWCQn58vuj7LpHbp0iU0adLEZ2NzrVq18MQTT2Dq1Km4efMm6tevjytXrmDhwoWoUqWKSCnFysTcj9avX4+IiAhUrVqVn49nzpyJp556Cjk5Odi4cSPOnz8PwBRTKSYmBu+88w4iIyP5zZuvcOc+ioqKMHToUIwYMQIFBQVYuHAhatasycfccmVMEfLggw/i3nvvxfr160UJRRiJiYkYOnQoFi1ahPz8fLRs2RKpqalYtGgRZDKZzw0IDRs2xKZNm/DBBx+gQ4cOuHv3LtasWYP09HR+rtVoNJg1axYqV66MMWPG+PT6rtK9e3e8//77kMlkfGIpKc7GhVatWmHv3r34888/0bt3b1GfYRlwz507h/Lly/Mb/aeffhr9+/dHfHw8b1TKz8/HhQsXcP78eas+bAtHa2hH2Lq2uzhrv4BJMfT4449j8+bNePbZZ1064J8wYQJefvllDBs2DAMHDoROp8Mnn3wCrVbLHz717dsXn3/+OUaMGIGxY8ciMTER69evh06nw8CBA12+B1/tnWwxd+5caDQa3Hfffdi6dSv+++8/rFu3TvSZf/75B3PmzHE7ict3332HpKQktGvXDocPH8bGjRvx2muvITo6GvXq1YNSqcSHH36IIUOGQKvV4quvvuIPjVgs07Fjx2LEiBEYP348evfujfT0dCxYsACdO3d2etDuSr+9ffs2b1yrXbu2yDgfHR2N6dOnY9iwYfj+++/x2GOPebUvt4UrdevKft6TPZK3NGzYEN999x02bdqEBx54AOfPn8eKFSsgk8lshmTxFWQ88wFt27bFmjVrsHTpUowdOxYqlQr16tXDp59+yi+4KlWqhC+++AIffvghJk+eDLVajZYtW2LhwoUubUTZxmjDhg3YvHkzEhIS0K1bN4wbN84qpkz//v0BACqVChUrVsTrr78u8utPS0vjPxMTE4Pq1atj0aJFaNiwoZUhxpV7s4dSqeQzFfmae+65B0OGDMF7772HoqIitG7dGitWrOCt+Q8++CC++OILLFiwAFOmTIFMJkPDhg2xfv16qwDfnuLKM1mzZg3mzJmDWbNmQavV4sEHH8THH3/s1G1Iir+fWUJCAtasWYP58+dj8uTJAEwuH++++65NlwpbxMXFYfny5Zg7dy5effVV/sRmw4YN+N///oejR4/yAXcdER0djY0bN2L+/Pn48MMPkZeXh8qVK2PChAmijJiu4qgdZmdnY8GCBahbty6fec4e/fv3R58+fURpyp3BsiV2797d7uaVZRdbvHgxPvvsM2RmZqJKlSoYP348XnrpJRw5coTPnve///3PbtkuXLiAChUq4Msvv8T8+fMxY8YMaDQaVK9eHbNnz8bTTz+NqVOnYvv27WjYsCGfXcgR27Ztw7Zt2yCTyZCUlIRmzZrxWcoCxZtvvom//voLc+bMcahmAUz18+OPP4qyADmrE1tUq1YNa9aswdy5czF27FgkJSVh+PDhWLFihcv9QcjAgQORl5eHUaNGQa1Wo1evXnjjjTd4w0zfvn0RExODlStXYtSoUYiNjcUjjzyC8ePHW7k1C4mIiMDatWsxf/58zJ49G7m5uahevTpmzpzp8in522+/jb59+2LmzJnYunWrS+OHN/VTu3ZtbNy4EQsXLsTEiRPBcRxq1qyJZcuWoVOnTgCAAQMGQKfT4csvv8QXX3yByMhItGrVCm+88QZUKhVq166Njz/+GMuWLcP48eNhMBhQv359rF27lnc7cGfOlNK1a1csW7YM//zzj0dZqn2BJ+N4r169UFhYiDVr1mD79u148MEH8dZbb+Gtt95yes+2eOutt/Dtt9/is88+Q7ly5fDmm2+KjLKzZ89GtWrVsH37dqxatQrly5fHCy+8gJEjRzo01rny/FyBqep+/vlnUQw0xr59+1ClShX0798fxcXF2LBhA1auXIn77rsP8+fPtwp4rtFo8Ndff2HcuHH8a8uXL8eOHTucxms8e/YsP0cLmTlzJtq1a4cqVar4bGx+//33sXLlSnz55Ze4c+cOkpKS0KNHD4wbN06kwhGWKSoqCvfffz8WL16MhIQEtGzZEtOmTcOnn36KvXv3Ijk5GS1btuTDNRw7dgyZmZk4fvw4pkyZ4hO1maf30bx5czz88MO8Aa9jx46YOHEib2BwZUyR0qlTJ6xfv96uEWjcuHEoV64cvvjiC6xevRrx8fFo1aoVxo8f75Kxxh369OmDGzduYPv27fjiiy9QoUIFtGvXDgMHDsTUqVPx33//4bvvvkNKSgqfWTQYdOvWDbNnz0b79u0d1oGjceHu3bt49dVXAcBu0PHRo0fzfRcwqfgTEhLQo0cP/plfuHABzz33HMqWLYsZM2Y4LbujNbQjbF3bXZy1X0b79u2xefNml+fuVq1a4dNPP8XixYsxfvx4qNVqNG/eHHPmzOEFE7GxsdiwYQPmzp2LWbNmwWg0onHjxli/fr1b+5Bx48b57dB0xowZWLlyJVJSUlC3bl2sXbvWap/WpEkTPPnkk27/9quvvorDhw9j8+bNqFSpEqZNm8av9atVq4b58+dj6dKlGDFiBOLj49G4cWN8/vnnGDRoEI4ePYpatWqhQ4cO+Pjjj/mxsWzZsujVq5dLRuxVq1Y57bezZ89GfHy83d9r164dHnvsMbz//vt45JFHvNqX28KVunVlP+/JHslbJk+eDJ1Oh48++gharRZVqlTBiBEjcOnSJfz8889W4XB8BkcQYcakSZO4Dh06BLsYBBEQDh06xNWsWdPj9wn3+eOPP7gjR46IXsvJyeHq1avHrVu3LkilCh1KQ/0MHz6cmzx5crCL4Ra7d+/m/vvvP9Frv/zyC1ezZk3u3LlzQSpV+LBjxw6uTZs2XFFRkej1Ll26ePR7KSkpXM2aNbmUlBRfFK9U8vzzz3PPP/98sItB+AhnfcLW+ydOnAjaGObttd1pv9OmTeOefPJJj64Tjmzfvt1v4yNrR9u3b/f5bxO2+eOPP7ipU6cGuxgBgZRnBEEQBCHgzJkz/GluvXr1kJ2djU8//RRxcXFWapXSSGmon9deew0DBw7EmDFjRMHL7WE0Gl2KsWErgLmv+Prrr7Fw4UKMGzcOlSpVwrVr17B48WK0aNHCL7FqShJGoxFr167F6NGjRTFddu3a5VGSEIIgvOOvv/7CX3/9hZ07d6Jt27YBHcMCee3169fj8uXL2LJlCz788EO/XYcg/IXRaMTq1atFCdxKMmQ8IwiCCGFiY2Mduo45e59wHxb/YtOmTbh9+zaio6PRokULvP/++3xA59JMaaifWrVqYfjw4Zg3bx4WLFjg9PPLli2zypJsC6E7kq+ZM2cO7+6emZmJ5ORkdOvWDWPHjvXL9UoS27dvR7ly5TBgwADR6w0aNECXLl08+k21Ws0nryAIwnmfEL6flZWFTz/9FA8++CAfuiJQBPLaR48excGDBzF48OASc/hElC7kcjl/mFoakHEcxwW7EARBEARBEOFKamqqS5m3atWqRcYUgiAIgiCIMISMZwRBEARBEARBEARBEARhB/dzlxMEQRAEQRAEQRAEQRBEKYGMZwRBEARBEARBEARBEARhBzKeEQRBEARBEARBEARBEIQdyHhGEARBEARBEARBEARBEHZQBrsAgSYjIw8lIUWCTAYkJcWVmPshSh/Uholwh9owEe5QGybCGWq/RLhDbZgId0pCG2b34AqlznjGcQjbB2uLknY/ROmD2jAR7lAbJsIdasNEOEPtlwh3qA0T4U5pacPktkkQBEEQBEEQBEEQBEEQdiDjGUEQBEEQBEEQBEEQBEHYgYxnBEEQBEEQBEEQBEEQBGGHUhfzjCAIgiAIgiAIIpTgOA5GowFGozHYRSEChEwGFBcXQ6fTlop4UUTJIxzasFwuh1yugEwm8/q3yHhGEARBEARBEAQRJPR6HXJyMqHTFQe7KESAycyUk8GUCGvCoQ2r1ZEoU6YslEqVV79DxjOCIAiCIAiCIIggwHEcMjLuQC6XIz4+GQqF0icKCSI8UChkMBhCVLJDEC4Qym2Y4zgYDHrk52cjI+MOypev4tX4GhLGM61Wi759+2Lq1Klo2bKlzc+cPXsW06dPx7///osaNWrgnXfeQf369QNcUoIgCIIgCIIgCN+g1+vAcUbEx5eDWh0Z7OIQAUaplEOvD23VDkE4IvTbcAQUCgUyM1Oh1+ugUqk9/qWgJwzQaDQYP348Ll68aPczhYWFGDZsGJo3b46vvvoKTZo0wfDhw1FYWBjAkhIEQRAEQRAEQfgemSzo2zKCIIgSia/G16CO0pcuXUK/fv1w/fp1h5/bs2cPIiIiMHHiRDzwwAN46623EBMTg7179waopARBEARBEARBEARBEERpJKjGs8OHD6Nly5bYvHmzw8+dPHkSzZo14/1TZTIZmjZtihMnTgSglARBEARBEARRMtEZjDh1KxcGY2jGrCEIgiCIUCCoMc8GDhzo0ufS0tJQo0YN0WtJSUkOXT3tUVLib7L7KCn3Q5Q+qA0T4Q61YSLcoTZMAMC6wylY+cc1vP3Yg+jdoFKwi+MyJaX9hmv5Z8+ege+++8bu+4sXf4ymTZsHsES2efrpXrhz5zaWLv0EjRs3Fb136NAfeP31sejevSfeemtGcApIEKWMPXt247333rF6XaFQ4Ndf/+L7rC0qVqyEbdt2e3xtmcx6zHVnDA6JhAHOKCoqglotDuymVquh1Wrd/q2kpDhfFSskKGn3Q5Q+qA0T4Q61YSLcoTZcusnSGgAAOToOycnh1xbCvf0WFxcjM1MOhUIGpTJ84p5NmPAGRo8eCwD46acfsHHj5/j008/598uUiQ+Z+1Eqlfjjj4No3lxszPvtt/2QyWSQyYJb96FSTwThKe60YblchvLlK4jGCxOWfvjaa6+jc+euond/+ukHbNq00aP+YjTKIJfLkZgYg8hIzxOzhIXxLCIiwspQptVqPbrxjIw8cCVAlS6TmRYLJeV+iNIHtWEi3KE2TIQ79tqwRm/EkgOX8egDSWhRLTF4BSQCQn6haY2dnVeM9PS8IJfGdUrKGKzTaWE0GmEwcCGesU5MZGQMIiNjAABRUTGQy+WIjy8r+kyo3E+jRk1x8OCvGDnyVf41juNw8OCvqFevATgueHUf+pkKCcIx7rZho5GzOV4AljEjKirG6v2oqBjRZ9zBYOBgNBqRlVUAlUoneo/NJa4QFsazChUqID09XfRaeno6ypcv7/ZvcRzCeoKVUtLuhyh9UBsmwh1qw0S4I23DR65l48vjt3A+NR8PVSXjWUlHZzA9fK3eGJZjWbiPwfbKznEcigNsVIlUyvkY077g5Mm/sXjxAly5chlVqlTBkCHD0L59J/79L7/cgG3bNiMnJxsNGjTC669PwYkTx226dL300v/w8svDPSpH69ZtsHz5Yly7dhXVqlUHAJw5cwpxcfG4996qos+ePv0Pli1bhIsXLyAxsSyee+4F9O79NP9+nz49kJZ2V/SdrVu/xqlTJ/HRR/Pw9dffQ6k0bbH379+HxYsXYPv2b7B27Sf49NNVVmX76qtvYDAY8cwzT2Dr1q9RqdI9Du9lzpx3kZmZgTlzFvKvLVw4F/n5eRg6dASeeeYJq+8wt9TZs2cgJiYGt27dwtGjh1GtWjWMHz8JDRo0cvt3f/jhAC5fvuSwrtx9vpUq3YO1az/h3fJu3ryB5557GoMGvWTz2dty72NufXv27Mbu3TvRsGFjfPXVVsTFxeGll/6HXr16AwBGjx6GJk2a8b/72WersXr1xzafwfHjRzFr1jQMHPgCPv10FRQKBZ5+uj8GD34ZAKDT6fDxx0uwb9+PyMrKRLly5TFo0Et48sm+AExedEuWLMD+/T8DANq164hx417HvHnv23R9Xrz4Y1SuXAUffDAL//xzAhqNhn/vt9+O4umne+H++2vggw/mIzX1Dt92KlSoiClTJuDffy9gx449yMvLw0cfzcXBgwcQFRWF9u07YuTIsYiIiMTx40cxduwr+O23o/xvz549AwD4tsL+DQB7936Ld9+dzrtjt23bXOSa/eqrI3HzZopXLpXu8s8/J7BixRL8++95yGQyNG7cFJMnT0NycrLd73g7X4SF8axRo0ZYtWoVOI6DTCYDx3E4fvw4XnnllWAXjSAIgiAIokSRr9EDAIp0pIYoDejNiQI0pH4JGTiOw9AvT+KfW7kBvW6je8pg1YBGPjGgZWSkY+LEcRg2bCRatmyNM2dOYfbsd5CYWBaNGjXBzp3b8emnqzBx4luoWbM2Vq5chqlTJ2P58lVo2bIV7t5Nxf/+NxirVq1D+fIVEBUV7XFZ4uLKoFGjJvjtt19549mBA7/gkUfaIT09jf/c1atXMHbsCPTvPxBTpkzFmTOnMX/+B0hMTEK7dh0AAHq9Hrt27QUAvowA0LZtO8yZ8y6OHz+KFi0eBgD8/PNP6NSpK1+f9es3xOzZc62+6w6dOz+GN954FQUF+YiJiYXRaMT+/T9j0qS3+c+wOgOARYvmi76/c+d29O//HEaNehU7d27HG2+8ii+/3On27969m+qwrjx5vvv37xOVddWqFdDr9Q7rY+zYCejUqQsAYN++H7Flyxf8e+fOnUFUVDRWrlyLs2fPYN6891GhQkX++TCys7OxaZPUhVBMZmYG9u79FgsXLkNq6h3Mnj0diYll8cQTffD555/ijz9+w7vvzkViYqL5c3PxyCPtULZsEj74YBb+++8SPvhgPiIiIjFr1lSsWrUCr776Ol55ZTT27fsRX365AatWrQNgcnmeNWsaNBoNVq1ah/j4BJw+/Q/eemsiAGDFijV4883X8csvP6Fu3fp8GX/99Wekpd3FJ598BgD44IOZ0Ov1WLFiDTSaYnz00TwsWDAXU6ZMc3ivUnQ6HdasWWn3/b/++hPHjh1GxYqBi5mZn5+PiRPHoX//5zB16kykp6fhvfdmYsOGTzFu3Bt+u27IOlinpaWhuLgYANCtWzfk5uZi9uzZuHTpEmbPno2ioiJ07949yKUkCIIgCIIoWWgMJiOK3kjGlNKA3vy8dQZ63qFEmOYR4Pnqq61o3rwFnnqqP6pUuRePPdYDTzzRhzdufP31V+jXbyA6deqKe++tivHjJ/IqlqSkZCQkmFSvCQmJSEpKRnS058YzwGTc+u23A/zfBw/+yhvEGLt370DNmrUwfPgoVK1aHd2798RTT/XHF1+sB2AyahoMBiQlJYvKCADR0dFo0+ZR/PLLTwBMsez+/PM3dOpkidukVCptftcdmjRphri4Mvj994MATOo+nU4nMgixOktKSkZERITo+/fddz9GjBiDatWqY8yY1xAXF499+753+3ed1ZW3z/fff8/jxInjqFOnrsP6iI2N5csUGxsrek8ul2Pq1Hdw//010LPnk+jc+TF8/fVXVr+xbt0aNGnSzOF1DAYDJk+eilq1auPRR9ujX7+B2LXL9Fs1atTE5MnTUL9+A1SuXAWDBr0EvV6PlJTryM3Nxf79+zB+/EQ0bNgYtWrVxhtvvImKFSvyZY+NjYVcLufvQ6VS4fLlS+jSpRvuv78GkpKSERdXhi9LuXLl8eyzL2DdujW8vUSj0eCzz1ZjwIBBKFeuPG7evIGDB3/F1Kmz8MADNVC3bn1MmvQ2vvvuG+Tn5zu8Vyk7dmzFAw/UsPkex3FYtmwJ2rZ91K3f9BaNphiDBw/Fiy8OxT33VEbDho3Rvn1HXLly2a/XDVnlWdu2bfH++++jb9++iI2NxcqVKzF9+nRs2bIFtWrVwieffOL1IEoQBEEQBEGIYQokvSGMfeEIl7Eoz+h5hwoymQyrBjQKa7fNa9eu4PffD6JLl0f41/R6Pe8mef36NQwZUod/r2zZJIwa9arV7zji+ef7ITXV5LZXoUIlbNiwxe5nH3mkHZYt+wjZ2dnIysqERqNB7dpiw8zVq1dRt2490WsNGjTErl3bAQAZGRmIiREbaIR07vwY5s59FxMmTMYff/yGpKRyqF27jt3PSxk0qB/kcgWSk5PRvn0nDBkyjHcBZcjlcnTs2AW//PITunbtjp9//gnt2nWw+pw9GjRoJPqtmjVr4urVq27/rrO68vb5fvzxUrz44lD89NP3Ln9HSuXKVZCYaImbVbt2HezcKTae3b59Cz/++B3mzVssMq5KiYqKxoMP1uT/rlWrDq9We/TR9jhy5BCWLFmI69ev4t9/zwMwGdxu3kyBwWAQtYNGjZqgUaMmDsv+wAM1cODAL+jQoTMSEhKs3u/QoRP27v0WgwcPAAC88EJ/tGzZCl26PAbApKI0Go3o00csNjIajbhxI4X/W9g/tVotunYVf76wsAAbNqzDokUrbNbPTz99j4gINR59tAMuXbro8J58SVJSMrp374nNmzfi4sV/cfXqFVy69K+offuDkDGeXbhwweHfDRs2xI4dOwJZJIIgCIIgiFIHbzwzkjGlNKAzP2dSnoUWMpkMUSpFsIvhMQaDAV27dscLLwwRvc6MMa4aexwxb94i3q3P2e9VqnQPqle/H3/8cRDp6Wl49NH2Vp9Rq9VWrxkMRhjMfePatSuoVMm+a9rDD7eGXm/AiRPHsX//Pt6d0FU+/HARkpKScfPmDcyb9z4iIyOt6g8wGenGjBmOgoJ8HDjwM6ZOneXyNaT1ZDQaIZfL3P5dZ3XlzfM9duwI7ty5jZ49n/TKeOboXhmrV6/A008PQHx8gsPfUijEfdFoNEImMznxffLJcuzevRM9evRCt26PY8KEyXj66V42y+Aqo0aNw8yZU9GrVxeo1WqrOF0HD/6K06f/wZQp0zB79gy8+eZ0LF68AAcO7Ee7dh1gMBgQGxuL1aut3VHLlSuHM2dOAwA+/dTi5rpixWKrz27cuB6tW7fFfffdb/WewaDH6tUfY+rUd3D9+nWP7tNT0tLuYujQQahVqw6aN2+JJ57ogz/++A1nzpzy63VD1m2TIAiCIAiCCDwavQEAGc9KC2yzqyHjGeFD7r23Gm7cSEGVKvfy/x08+Ct++OE7AECVKlVx6dK//OdzcrLRs2dn3L59y+VrVKxYif9tV+ItPfJIO/zxx0EcPPgrHn20g9X7VatW440KjDNn/kHVqtUAmALHC2NMSVGr1WjXrgMOHPgFhw8fErlsAtYGGFv3U7VqNbRq1QYdOnTG6dO2DQH16tVHuXLlsHHjenAcnLocCrl40VLnBoMBFy/+iwceeNDt33VWV54+X47jsGLFEgwfPsprA+uNGzdQWFjI/33+/Dn+XgHgv/8u4dixo+jf/zmnv5Wfnycq+/nzZ1GjhsmVcdeu7XjttYkYMWIMOnXqiqKiIv5z99xTGQqFAhcvWlRZBw/ux5Ahjq9ZvnwF1K1bH1WrVsOiRSswebIl9pxWq8VHH32IF18cisaNmwIwqdlefnkYFi2aB61Wi6pVqyE/Px8ymYzvIxqNBsuWLYJWa8k2Keyf0dExojJkZmZi167tdhN17Nr1FapXvw+NGztW0fmDAwd+QVxcPObO/Qj9+j2LRo2a4Natm36/LhnPCIIgCIIgCB5SnpUu9KQ8I/xA377P4Pz5c/jkk+VISbmOH37Yi08+WcYbuZ5+uj+2bNmEgwf34/r1a/jww/dRqdI9TrNNekPbtu3w119/4vbtmzbd5vr0eQYXL/6LlSuX4fr1a/juu2/w1Vdb0bfvM8jKysK3336Nxo2bIiMjHRkZ6cjOzgIA5OZaEjt07vwYvvnma5QvXx733/8AACArKwspKdet4o9Jyc7OQlraXZw4cRy//XYANWvWsvvZTp264ssvN6JDh05OjXJC/v77GDZt2oDr169i0aJ5KC4uRocOnd3+XUd1BXj+fFNT70CpVKJdu44u35M9iooKMW/e+7h27Sq+/noHfvnlJ/TpY8kGeuDAL3jxxaGIiopy6ffmzHkXly9fwv79+7Bt22b06dMPgCnA/++/H8DNmzdw8uQJzJplCsiv1WoRExOLbt0ex6JFH+Ls2dM4f/4sVq5cjmbNWji81r59P2Dz5o2YPv1d1K/fEMnJ5fj3du/eCY7j0Lv3U6LvPPFEX/P7O1C9+n1o2bI13nnnbZw7dwYXLpzH7NkzUFRUiLi4OJfu96+//kDPnr1Rrlx5m+8fPPgrXnlljM33MjLSodEUu3QdTyhTJh6pqXdw9Ohh3Lx5Axs2fIZff/0ZWq3Wb9cEQshtkyAIgiAIggg+zHhmIONZqUBnjm2npWybhA+pWLES5sxZgBUrlmDTps+RnFweo0eP42MqPfZYD6Sl3cX8+XNQUJCPJk2aYdasuX4tU+3adRAXVwbNmj1k0zBUsWJFzJ27EMuXL8KXX25AhQoVMXr0a3j88ScwevQwpKen4fXXx1p976233sC2bbsBAE2bNkd0dLRIdTZq1FBkZmZg8uSpDsvHsm8mJCSgdetH8Nxz9rNxdurUFevXr7VStzmjbdtHcfz4EaxatQK1atXCwoXLRMYUV3/XUV0B3j3fESNsG2TcpXz5CkhKSsbQoYOQlJSMqVNnoWHDxvz7995bFT17Puny7z38cGuMHDkUUVHRGD58JLp27QYAmDJlGubP/wCDBvVHuXLl0KtXb7Pa7AIefrg1Xn11Aj76aB5ee20UVCoVOnbsgv/9b4Td62RlZWHhwrl47rnBqFmztug9rVaLDRs+w/PPD7ZynVWpVHjhhZfw2Wdr0LNnb0ydOhMLF87Fq6+OhEKhQMuWrfDaa65noixTJh7PP/+i3fe7dXvcpjsnADz5ZDe8+eZ09OjRy+XruUPHjl1w8uTfePvtSZDJZKhTpy5Gjx6HNWtWQqvV2nQr9gUyjpN60JZs0tPzrHyGwxGZDEhOjisx90OUPqgNE+EOtWEi3LHXhj/46SK2n7yN2AgFfhndJngFJALCs+uO4VJ6AWqVj8WGQU2DXRyXKSljsE6nRUbGbSQlVYJK5Z8NH+E9o0cPw5Ahw/iMkYzbt29hzJjhvPGsoCAfTzzxGNav34zKlas4/V2lUg69B4brI0cOYc6c2di69WuXkzzMnj0DAPDWWzN8+ruhyJ49u7F27Sf8c/GG48ePYuzYV/Dbb0d9ULKSh602/O23XyMiIgKdOz8WpFKJcTTOsrnEFUh5RhAEQRAEQfAUU7bNUoXeaHrepDwjCPuUKRMPlUpl9bpcLkdCQiI4jsP+/fuwf//PqF+/kUuGM09IT0/HP/+cwOefr0XPnk/6zMDlr98lSh9GoxHfffcNZs58P9hF8TlkPCMIgiAIgiB4NDqKeVaaYM+ZEgYQhH3ee+9Dm69XqFARq1evBwAsX74ECoUcc+Ys9Fs58vPz8P77M1GvXn0MGPB8yP8uUfqQy+X46KPlPsmoG2qUvDsiCIIgCIIgPEaYbZPjOFIglHBYzDNKGEAQ3rF16y6/X6N69fvw448HPPquI3dNb343FOnRo5fP4m01bdqcXDbdpCQazgDKtkkQBEEQBEEI0Ajc98hzs+TDlGfktkkQBEEQ9iHjGUEQBEEQBMEjNJ7pSY1U4mHPWEvPmiAIgiDsQsYzgiAIgiAIgkdkPKO4ZyUeUp4RBEEQhHPIeEYQBEEQBEHwkPGsdMGesYGj500QBEEQ9iDjGUEQBEEQBMEjzLpIxpSSj9A1l5IGEARBEIRtyHhGEARBEARB8FDMs9KDkeNESSHIdZMgCIIgbFMyc4gSBEEQBEEQHqHRG/h/k/KsZKOXpFOlpAGEOzz9dC/cuXPb5nsVK1bCtm27A1wigiAI/0HGM4IgCIIgCIKHYp6VHqTPV0PKM8JNxo6dgE6duohe27fvR2zZ8kWQSkQQBOEfyHhGEARBEARBAAAMRg46gRqJjGclG71RbCzTGeh5E+4RGxuLpKRkq9cIgiBKGhTzjCDMZBRo8eulDBhoo0AQBEGUUqRuewYyppRopMZRinkWQnAcoCsM7H+cb/v77du30LZtc/zww1707t0d3bq1x0cfzYNer+c/8/vvBzFkyHPo2LENnn/+Gfz668/8e6NHD0Pbts35/7Zv34zRo4dhzZqVVte4ffsWAODu3VRMnToZ3bt3xOOPd8JHH30IrVYLACguLsb06W+ia9d26Nv3cezevdOn90sQRMmGlGcEYWbh/v/w/fk0fNS3PtrcVzbYxSEIgiCIgKPRiY0nUmUSUbKQKs0o5lmIwHFI+KoPVHeOBvSyukoPIbvPV4BM5tPf/fTTT/DOO+/DYNBj1qxpiIqKwvDho3Ds2BG89dYbGDlyLB5+uA3++OMgpk2bgpUrP0Pt2nUAAAMGPI9nn30eABATE4tfftlnv/w6HcaOHYF7770XS5d+guzsLMyZ8y4AGcaNex2ffbYa169fxccfr8WVK5fxzjtvoUWLh1GhQkWf3i9BECUTUp4RhJmMQh0AILNAG+SSEARBEERwKBYkCwDIbbOkIzWOkvEshPCxASuYjBw5Fo0aNUbTps0xdOgr2L17JziOw/btW9C+fSf06zcQVatWw4ABz6N9+47YtOlz/rtRUVFISkpGUlIyIiMjHV7nr7/+QHr6XUydOgsPPFADzZo9hPHjJ2HHjq0oLCzEc88NxsKFy3H//Q+gYsVK4DhOpIIjCIJwBCnPCMKMwbxgJLdNgiAIorQiDRhPxrOSDWXbDFFkMpMCTF8U2Osqo/xitGvQoDH/79q16yI7OwvZ2dm4du0KnnzyKdFn69dvhG+//drh733++af48ssNAABO4Gp69eoV3HtvVZQpU0Zw7YYwGAy4eTMFDz5YCwAwfPhLOHPmFB59tAMqV67i7e0RBFFKIOMZQZhhGwSDj+M9EARBEES4YGU8o5hnJRodxTwLXWQyQBUd7FL4BKXSsuU0Gk3qVrlcBrVabfVZo9HAf8YevXs/haefHgAASEu7izFjhgMA1OoIq8/yh+MCw/A777yPixfPY9q0KTh69DCaN2/h5h0RBFEaIbdNgjDDG8/olJ0gCIIopZDyrHQhTQihJWMp4QcuXrzA//v8+XNITi6H+PgEVK1aDWfOnBJ99vTpU6hatZrD34uLK4MqVe5FlSr3omLFSvzrVatWQ0rKdeTm5vCvnTnzDxQKBSpXroJlyxbhzJnTqFixIh55pD1q1HgQFy6c89FdEgRR0iHjGUGYYRsE2igQBEEQpRVr4xkpkUoyVjHPSHlG+IFFi+bj/PmzOHLkL6xe/TH69n0GANCv33PYv38ftmzZhJSU69i8eSMOHPgFffo849F1HnqoJe65pzJmzZqG//67hOPHj2Lhwg/RpUs3xMXF4c6d21iwYA4uXbqI3377FZcuXUTNmrV8easEQZRgyG2TIMww1xRSnhEEQRClFVKelS6kz1dDMc8IP9CpUxe88cY4cJwRvXs/jeeffxEAUK9efUydOhNr136CFSsWo2rVapg58300a/aQR9dRKBT44IMFWLhwLoYNG4zo6Bh07doNw4aNAgCMHz8RH3wwCyNHDkVUVBReeul/eOihh311mwRBlHDIeEYQZtjpK+0TCIIgiNKKRpptk9z4SjQ6yfPVkfKMcINt23bbfL1Hj17o0aMXbt++BQDo3PkxDBr0ks3Pdu78GDp3fszme0uXfuL0tUqV7sFvvx3l/77nnsr48MNFNn8vMbEs5sxZaPM9giAIZ5DbJkGYoZhnBEG4CsdxmPPTRSzedzHYRSEInyJVHlESnZKNldsmKc8IgiAIwiakPCMIM2Q8IwjCVTIKddh64jbkstsY0LACZJAFu0gE4RM0Osq2WZqQum2S8YwgCIIgbEPGM4IwwzYIejplJwjCCSyotpEDinVGRKkUQS4RQfgGShhQupAaRylhAOFLpC6VBEEQ4Qy5bRKEGVKeEQThKjqBOqNQqw9iSQjCt1DCgNKFzkp5Rs+bIAiCIGxBxjOCMMNO18l4RhCEM4QGhUIdKTWIkgMZz0oXVjHPSHkWNDjyfCAIgvALvhpfyXhGEGZIeUYQhKuIjGekPCNKEMVS4xkpkUo0Vm6bFPMs4CgUJrd/rVYT5JIQBEGUTNj4qlB4F7WMYp4RhBm2gCTjGUEQzhAbzwxBLAlB+BaNXtyeSXlWsrF22yTjWaCRyxWIiopFfn4WAECtjoBMRkloSgtGowwGOqQgwphQbsMcx0Gr1SA/PwtRUbGQy73TjpHxjCBgMpixLm8g2TxBEE7Qi2KekfGMKDlQwoDSBSUMCA3KlCkLALwBjSg9yOVyGGmcJcKYcGjDUVGx/DjrDWQ8IwiIT9bplJ0gCGeIY56R8YwoOVDMs9KFVcyzEFUPlHRkMhni45MQF5cIg4FCAZQWZDIgMTEGWVkFoLN7IhwJhzasUCi9VpwxyHhGEBAvHsltkyAIZ5DbJlFSYcazCKUcGr2RYp6FOHqDEUqF55sCtuaRywAjR8qzYCOXyyGXq4NdDCJAyGRAZGQkVCpdyBoeCMIRpa0NU8IAgoDYbcFYGno+QRBeQcozoqTCjGcxalMQc1KehS5p+Rp0XXEIH/x00ePf0JnXP1Eqc9B6inlGEARBEDYh4xlBQLw5IOUZQRDOEBrcSXlGlCRYwgAynoU+F+7mI0+jx/GUHI9/gynv2fMm4xlBEARB2IaMZwQBMp4RBOEeBiMlDCBKJhblmSmyByUMCF2KdKZnI82Q6g5s/RPNjGfktkkQBEEQNiHjGUFAvDmgU3aCIJxBMc+IkkoxM55FmJVnFPMsZCkyu4wXe2Hw0pPbJkEQBEG4BBnPCALizQEpzwgisKTna5BeoA12MdyCYp4RJRVr5RnNiaFKsXns8cbgpTM/X4vbJj1vgiAIgrAFGc8IAhK3TUoYQBABQ28wYuD643hu/bGw2qTrDOS2SZRMtJQwIGwo5t02vVGemb4bbTaWktsmQRAEQdiGjGcEAYp5FopQ1tPSQb7GgKwiHTILdbyKIhwINeXZr5cyMGX3WeQV64NdFCLMoWyb4QNz29QZOI/XLlYxz8htkyAIgiBsQsYzggAZz0KNT/64iq7L/8SN7KJgF4XwM8WCQNe6MNq0hVq2zY3HbuCnf9Nx5HpWsItChDm88SzC7LYZRv2ytMESBgCeG72s3DZJeUYQBEEQNiHjGUFAvDkg41nw+etaNnKK9ThzOy/YRSH8jDDQtS6MYu2EWsKAInMZNGToILyEZW4k5VnoIzx80Og86/u82yYlDCAIgiAIh5DxjCAg3hzQoWvwYQok4caAKJkIY/XojOHT+ULNeMb6Chn/CW/QG4xgNmxKGBD6FAlcxj2dLw0St00jR8+cIAiCIGxBxjOCACUMCDXY8/AmCDIRHmjCVnlmKXdRCMQ8Y/WoD6M6JEIPoRI0NoKUZ6FOscht0zcxzwBy3SQIgiAIW5DxjCAg3hwYaaMQdHjlmYduKET4oBGoJcLJ8CMsa0EoKM/MfYUMHYQ3MCOsDECU2Y0vnPplaUNouNd4qDxjhxbseQPkukkQBEEQtiDjGUFAvDkg5VnwYYt5Up6VfIp9EPA6GIhdvbmgKzVYXyG3TcIbWDtSK+VQymUAxCpLIrQoFhnPPIx5Zn6+EUo5FOZnHuzxjCAIgiBCETKeEQQAg2BzQMqN4FNSYp6l52soU50TxG6b4VNX0nGiMIiumxzH8X2Fxi/CG1h/jFDKoVSYDClkkA1dhNk2PTeemZ6vUi6D2vzMw+kggyAIgiACBRnPCAKSmGe0UQg67HmEs9tmSlYRHv/kL7y953ywixLSCDd84WT4sTKeBdF1U2fgwIpD4xfhDcz1L0KkPKM2FaqIEwZ4Nl8ypbdSIYdaYdoWkPGMIAiCIKwh4xlBgIxnoUZJcNu8llUIIwdcySgMdlFCGqG6MKyUZ5KyBlN5Fq4GSCL0ECnP5KYlIrUp38H5OCyE0GDmrfJMJZchQmk2noXx3EsQBEEQ/iKoxjONRoM333wTzZs3R9u2bbF27Vq7n/3xxx/RvXt3NGnSBM8++yzOnDkTwJISJR1RzDPaKASdkuC2yTKf0cbTMeGbbTN0lGfCfkLxqQhvKBYZz0h55kv2nE1F5+V/4rtzqT77TWHMM08NXuwgQKmQQcUrz+iZE0SguZFdhIHrj2HPWd+NEQRB+JagGs/mzp2L06dPY926dZg+fTqWLl2KvXv3Wn3u4sWLmDBhAoYPH45du3ahTp06GD58OIqKioJQaqIkItxwUsIAMRzHYcrus3h95xmfn5rbQ2cMf+WZzlx2innmmHCNeaaTGBSKgmg8E9YhGf8Jb7AozxR8zDMaw7zn6PVszPz+X+QW63H4WrbPftcX2TZFMc9IeUYQQePI9WxcTCvAN2fIeEYQoUrQjGeFhYXYunUr3nrrLdSrVw9dunTB0KFDsXHjRqvP/v7776hRowZ69+6NqlWrYvz48UhLS8OlS5eCUHKiJEJum/bJKdLjp3/T8et/GcjT6P1+PSPH8c8gnGOesZgxUiMLIaY4XJVnEoNCQRDdNoX9hFRChDdoSHnmc65lFmLS7rP8vOarQwKDkRMpxLxPGEAxzwgimLA1UHaRLsglIQjCHspgXfj8+fPQ6/Vo0qQJ/1qzZs3w8ccfw2g0Qi632PUSEhJw6dIlHDt2DE2aNMFXX32F2NhYVK1a1e3rymQ+KX7QYfdRUu4n2EiNZ1SvFtILNfy/dQajz+rGXhs2CDYDxXpD2D4LnVnNqDNQe3KERid2OQyXupIa2Yt0wWurGoOwDqm9lTZS8zTYcOQG+jW5B/cmRrn1Xek4zIwmkUo578JHc6LnZBfp8NqO08gt1kOlkEFnMBm8fFGf0rAGGr1n4yc7CFArLTHPfDnX+xNaCxPhjrANMy+Y7CIdtWkibCgJ47A7ZQ+a8SwtLQ2JiYlQq9X8a8nJydBoNMjOzkbZsmX513v06IGff/4ZAwcOhEKhgFwux8qVKxEfH+/2dZOS4nxS/lChpN1PsIiIsrRDIwckJ1O9Mk5nWNyjY8pEI7lstE9/X9qG8wXqNgNkYfssVBGmNmUwcmF7D4FAplLw/46IjgibupIrFeK/1cqglT0iR8v/Wx2hCps6JHzD53/fxqbjNxEdrcbUnnU9+g02DqsiMwEAcdFqlEuKBQAYaE70mAlrDyMluxhVEqPwbIuq+PD7C5Ar5D6pT2Nesehvhdqzvm+EadeQXDYW0ZGmbUE4jcUArYWJ8CcpKY7fi2QX6ZCUFAtZOFsjiFJHaRmHg2Y8KyoqEhnOAPB/a7Va0etZWVlIS0vDtGnT0KhRI2zatAlTpkzBjh07kJSU5NZ1MzLyUBJCWslkpkZaUu7HGadv52LS1+fwarv70LV2eZ//fo5gEaozGJGenufza4Qr/93K4f+dmpaHKKNv3NPstWGhXD2/SBe2zyIr12R01FJ7ckhOnkXZmJVTFDZ1VVgsdqu4m1kYtLKnZuTz/84r0IRNHRK+4VZGAQAgLdv9NigdhzOyTdmBZUYj8nJM/6Y50TP0Rg6//psGAPigZ21cNmdezi/S+qQ+b2WL4/5m53k2fmrNCrb83CLIzYrajKyCsHjmpW0tTJQ8hG0427xu1Bk4XLuVjdiIoG3TCcJlSsI4zO7BFYLWKyMiIqyMZOzvyMhI0evz5s1DzZo18dxzzwEAZs2ahe7du2P79u0YNmyYW9flOITtg7VFSbsfexz8LxOpeRrsv5iBLrV8bzwTxi8yclypqFNXuSswbmj0Rp/XjbQN6wRxWzR6Q9g+CxZwWWfwfZ2VJIoE8bq0fmhf/oJl6C0TqURusR6FWn3Qyi52faXxq7TB1LrejM9sHGbx8yKUcihYzDMawzxCOJfdmxCNlCzTIZ3W4Js+Ks3wW6zz7DmxOEsKmSXbpsZHZQwUpWUtTJRcOM6yrgCArEIdYtRkPCPCh9IyDgctYUCFChWQlZUFvd7iopWWlobIyEiUKVNG9NkzZ86gdu3a/N9yuRy1a9fGrVu3AlZeIrhkFpoMq/4KWE8JA+yTXmAxcgciiLAwwH5xGGf8YkGhjRy1KUcIM8SFU7ZNFpskPloFACgMYnILYT+h4O6lD6HxzFtE2TbNxjMDh4BlWi5JCPuiQi6Dypy91FfjXJFkzPE8YYDpe0oFZdskiGAiXP9mFVLSAIIIRYJmPKtTpw6USiVOnDjBv3bs2DE0aNBAlCwAAMqXL4///vtP9NqVK1dQpUqVQBSVCAEyC0yTSL6/jGeC0x7aKIhJy7cYz3yxOXOGMONieGfbtNxHOBmFAo2wTYVTZlK2MU4wxygp1Po/E609RMYzamuljgKzAsm3xjM5lIK1GBll3UdYZ0q5RdXlq6zCRTppwgDPQipYsm2S8YwggolIeUYZNwkiJAma8SwqKgq9e/fGjBkz8M8//+Cnn37C2rVr8cILLwAwqdCKi00S9379+mHLli3YuXMnrl27hnnz5uHWrVvo06dPsIpPBJiMACrPAJMBjTCRli/OtulvhNcwuW2G58MQ3gdtPO2jCVPDD3um8VFm5Zk2iMozwSY6jKqQ8BH+UZ7JoVRYglXTGOY+THEsg0l5pjYbz3yl4JYeLnny/DmO4415SoUcavMzD4TKnCBCnRvZRVh/OMXKRdpfMBUoAGST8owgQpKgOlNPmTIFM2bMwODBgxEbG4sxY8aga9euAIC2bdvi/fffR9++fdGjRw8UFBRg5cqVuHPnDurUqYN169a5nSyACF8yC5jxzD8TmJXxzMjxLiulHaHbpkbv/w2UVAWoN3K8u0s4Idx86MkaaxehaspXioxAwJ6pxW0zeMozkQHSSJve0ka+T5Vnpt+KUMqhEGR60xs4QOX1z5cqeEWXef7ytdtmsUR55kmYA+GQq/KDgY8gwpnVh67j2zOpiI9S4skGlfx+PeFeJJuUZwQRkgTVeBYVFYU5c+Zgzpw5Vu9duHBB9PczzzyDZ555JlBFI0IIjuOQUehnt03JhpNiVJnQGzlkCIxnAVGeGa1P05m7Szghctskg4ZdhK5G4bRhkyrPigJ0Mm0LinlWuikIiPIsfPpmqMDqjBkh/e226YmrpVDtq1QIjGcBOCgjiFAn12zAygyQCky4xia3TYIITcJvR0qUOgp1Bn5Br9Eb/RJ3S6oMIuOZiaxCLYRVEZCEAZJnIT1dDxd0YaqoCjSaMDX8sI1xgtl4VhBM45nIbTN86pDwHo7jeOWZL8ZnofFMLpOBCbDDqW+GCnqDWHmm5o1nPkoYYH5WTNHmydpIHJdNbol5FkYHGQThL9jaLVDzu7A/kvGM8JQ7ucVhG/ImHCDjGRHysGQBDH+oz2y5bRLiZAFAYIIISzcW4ZpxU7j5oIQB9hHG7QmnemKLal55FkQjb7gaIAnv0eiN/Hzli4OGYoHxDAAfvoDalfsYOBaI31SXKh/HE2PPOz7SNAZ5ZDwzCI1n5LZJEEJYPwhUzDPhQSvFPCM8Yd+/aei16jDWHU4JdlFKLGQ8I0KezEKxAccfSQOkGwM9WewB2DCeBcRtU6I8KwnGM9p42kUTpgo9PttmdAgoz8h4VmoRHib51m1TAcBi+KG4je7D6kwh94/bJjOeMfWrZ8oz03fkMnNSA8q2SRA87ECvIEDZtCnmGeEtl9IKAABXMguDXJKSCxnPiJAno5CUZ8EivUAj+tsfLrNSpBkXNWHqtimMeRZOWSQDjTDmWTgaz+Kj1ACCrDwjt81SS74giY6vY54BFpdDMsq6D58wQM7cNn2bMKDIrNqNjzKFLxaOpa7i7zISRDjDxsPAKc8o5hnhHWxeoAMQ/0HGMyLkySwIgPJMslCkDaiJuxLlWSCMG1Yxz8J0AqCYZ87RG4yibG/htGFjYwZTnhXpjDAGSbFKyrPSi1ARodEbvY5zIsy2CQjdNsOnb4YKUsMUU54ZOd/00yKJ8syTudJSRlPZmNtmIA7KCCLUYWu3/CDEPCO3TcIT2LygpX2H3yDjWQnh7W/PYfyO0yUyQKCV22ax/5VnwdoEhxrp+RLlWQCMG1LX0HA1nondNsPzHvyN9NmGUz1Js20CwVOfCeuRDP+lC6HyjIP3Rhl2Wh0Z4JhnHMdh7PZTGLH1nxKzjjHYMZ4BvjkokBrPPAmroJMmNaCEAQTBE+iYZ8KDfGGyNIJwFd54Rm3HbyiDXQDCewq0enx/Pg2AyUc+MVod5BL5lowgJAwg9YYJFvMsPlKJnGK9SE3lL6SxdcLVbVMnctuk9mQLK+NZGNUTGyNiI5SQy0xqkkKtATHqwE+rGp1QeUYLptJEviQWj0ZvFBlp3MXKbZMZz/zcN4t0Rvx5NQsAkFOs5w1C4QzriwqJSyRgMp5FqRRe/T5LthIfydw2PY95ZnHbZMaz8BmLCcJf8DHP/LDvsIV075FVqEXFMpEBuTZRMrAoz2gt6C9IeVYCyBJIe0vigkeqPMv1g/JMqtYg9YaJdLPL7D3xpsk7MAkDSqLyjNqTLaQxesIpNhxb5KoUckSrTZtg4en0hdR8nL2TF5CyFAvqkQy1pQvpYZK346VVwgCzMcXfc6KwDfsia2goIHXbVMhlYOYzX6zVWJ0x9avOwLn9nKxinlHCAILg4WOeBWhMkh4g5hQFxmhXkskp0mHXqdt+EV6EIv4wnnEch+/OpeJKBiUhAMh4ViLIFBjPwilmkKsw5VmFuAgAQJ7G95MYJQywDVOeVY6PAhCYOCglJuaZoC+Gk1EokBTrJMqzMOl3HGfZpCoVMkSbFSSFArn88C0n8cqWkwExBAj7paGEuLwRriHN8upJ0HghxRLlmSJAbpvCsUA6LoQrljHCVJcymQwqHwbkZ4GhhSo9dzdMFrdNFvNM5tHvEERJhPWPAj/sO2xhpTwr0tr5JOEqm47fxLs/XMTWE7eCXZSAwOYFX+7XTt3Ow7Q9FzD7h3999pvhDBnPSgBZAmVWSVzwMOVZtUSTAScg2TZpAwqt3sinymbKs0AYZ6XXCNeYDxpKGOAU6bMNF7WD0Liuklsrz27lFqNAa0CRzogcPyhlpQgNdKQ8K11I50Ot3vPnz3GcfbdNP7sDC5VnRV4aAEMF1hcVMou7JnOp9cWcwBQGwriLGjcNj+y5qkh5RhBW8DHPdIaAxEJm619zd6SMmz4gw+xBk55fOgyRbF7w5X4tJasIAPg9YWmHjGclALHyzHpwP3o9G3vP3Q1kkXwKM55VLxsNgLJtBgrmsqlSyFAu1hRHT+PFxsxVpIbMcHXhEfZFbwPhl5QA2lKkxrNwUZ4J26hIeWY2nt3MKebfD4SrgLAeKV5j6SJf4zvlmdCV0Np4Rsozd9EL1KkMS0wx7++RzY0xKgX/nNxN6qOXJgzgjXsl4xkQhKcYOU407gUiaQC7Xllz7OosyrjpNUxNXaAtZW6bPjwASTMnj6N5wQQZz0oAWU7cNt/ecx5T95znG384UaQz8BLUamVNyjO/GM+C4LZZrDPg61N3+FORUIO1l3Ixan4jFQzlWbi6bYpinnmhMvjpQhq6fXwIx29k+6BUoUW4xjyzMp6ZlWds0XIz22I8k7rV+YNwzrZZrDPgRnZRsIsRtkiNs94odYX90ZJt0/R/fysaheUOVtZaXyONJwbAL26bUSoFP0e7+/wtZWRum+bfIQUrUcqRGh8CMZezNRA7sM4hpY/XsEOGQDy/UIAZeX0ZA52JKUpiXHVPIONZCSDTidsmG3z9EWjf3zDDUoRSjvKxpphnJSXb5p5zdzHrh3+x+s9rfr+WJ7DBslxshGBBHfiYZ+66oYQKvop5duhqFjILdfjrWrYPShVaMIUJE2aEi3ur0JCgkssRZTaescXZrQAqz4wCVzsg/JRnU/ecR581RygQrYdINwTeHDawdiSXWWKdMUWS35VnwoQBYXpgIsVg03jmO7dNVmcRKrnAeObeBpGPeSYn5RlBCJH20UAqz8qZ9zvktuk9bJ2ZX0qMZ+x+fRnGicW/pnnBBBnPSgAi5ZnErU4oOw7H2FHMJTUpWoU4czr2PD8YAYOhPGMb7OwQzabDBstyseqAxkGxThgQfhOe3shB2IS82Sgxl89ApUoPJGxMio0w9W133TY3H7+JGXsvBCQWiRD2TOQyQC6XIUaqPMuxKKn8bTyT9slwU55dTCsAAKSQ+swjfKs8s8Q7k5njdAXHbTP8xnxbsHhiCrm126avlWeRHirPDCzmmUIc8ywc14sE4UukxodAuP1ZjGfktukr2LqsJK6hpXAcx9+vL8dwi/EsvNaX/oKMZyWATMHJhHSwF26swjEAbKZZ/VQ2Ro048wY7IDHPArAZZ4EX/R2I2VPYYJkcG8Fn4ArEqQOrD7ZpC0cVgrSevNl4ssmqJJ6aWRnP3Gxfq/68hm/PpOK/9AKfl80RUnesKJVYeSaKeebn5ybtH6E6ntiDKaLDxWU31JC2L2/meUumTQX/WjASBpQc45l9t01vVQE6g5E3lEep5Pwz89xt0zphQEmNtUkQrmBtPPP/uMTWe8kxJuMZBWj3HkvMs5IxrzhCozeCjdo6g+/G8PQCUxifkpiU0BPIeFYCEGbblG4+hVbicDxJzDDfW9loNcqYlWf+dNtkC9tAqDeyC5nxLDQXqMKYZ4E8jWZtlhlUwtFtU7qB9cboyNpHSTw1YxvmOA+MZxzH8WNBINwphPBBts1xgmLUpvIXaQ3gOE7ktunv5yY1NITqeGILvZHjD0MoloZnsPblacwrIdJMm4DAeObvmGeCcb4oDMd8Wxgk8cQA37ltCuPCCWOeuXvYZB3zzPS8OYSfipUgfElQYp6ZDylYmBoynnlPUSmKeSacF4ycb8ZwjuN4MYXeyNGhCsh4ViIQynqlGxChlTgQ8ap8TWaB6d7KRqt4Y4rWwPnciMMGGLYADURV8cqzEN00prGYZ3FqgatJ4FJ1x0WYTtLD0W3TyojtlfKs5MZrsCjPTM/anfZVpDOCfTzQ6kSpsT1KZeofhToDcor1okWav902pWOhkUPA3Vg9JV/ggk+xNDyDjQtJ0SoA3mXbZN8VGc/MY7//Y54J3Dad3APHcfgvvSDk1Yq2s236RsXNDIwKuQwqhdzj0AqsHNJsm0B4rhkJwldYxzzz/wEmrzwjt02fUVyK3DYLJYepvjiUzCnSi+Z/ct0k41nYYzByopMJqaRSuEALR7dNXnkWo0a0WgHm/eBr1009bzwzbeID4bbJAoHqQtTNKp1XngU4YYBRojwLw3YrnbC82eSVbOWZ2G3TnVMtYfyR4gArVaSuxUx5VqA1iFw2ASBfExi3TaHBI1wUI9nFjjNFE85hxtmyZjcfXyQMsKk883vMM0s/caY8O/BfJgasO4Zlv131a5m8hR2MKWwkDPDW/YXVF4t15n22TbHbJmAdQ5cgShPS9W6Bn+dyThCjmsU8yy3Wh818HqqwObFYbwwrZb4nSOdOX+z708wum4xQ3bMGEjKehTk5RTpJYHJJxwlzt01LwgA15DIZv8nO93HSAL2V8iyAMc9C1IpviXkW2IQBzNDEnnWgDSO+wNpt0/NnzOqjJErOpTHPANc36UKjVKBjJEkVJdEsYYDWIHLZBIB8P59Ws3tnSQuE5Qt1corsq6YJ5+gNRr4PJUWbNlvejNHMdTIyGMYzofLMSX9mySVSskI7yYTtmGdmFbeXhqliQbIAAB5n25S6oMtlMr68pDyzJq9Yjw9+uoiTN3OCXRTCz+gkY6lU1eNrhPuOJPNhCAcgp5jUZ94gnE8CoR4MJkWSfYIvxnC2F2TQoQoZz8KeTImk18ptUzD4h+NCiCUMSIoxuaTE+ilpADNQBMp4pjdyfKBsb1z6/EWh1sAba8rFqgOavp4ZmlgcrHB027RSgPoiYUBJVJ7pxDHPANcVGcL6CHQbkW44mfGsQGfATfPGnm2X/a08s2WADJeT6lxy2/QKoSt32Rjmtul5PWol8yAgjHnm3+ejERnPHF9LyysJQntuMNg0npndNr08vWexbZjLuKfZNnU2XUsDN9+HGwcvZ2D7ydv49K+UYBeF8DPStYi/53LhAUWkUsHHeaa4Z55jMHKifXFJPIQWUiQx8PpiDE+XGM8oaQAZz8KerCKpRViqPAtvt81MQcIAAH7JuMlxHB87KTJAxjOh4iIU47awZAHRKgVi1EqoleaT6EAkDDCK42BZx3TieJfSUMU6cYcP3DZL4KQvjXkGuK7Syw+q26bYHUuoPGNum/cmRgHwf3p7ptgRKc/CRMWVI3LbDI8y+5MinQHHb2S7PP8wA3KkUo5olfdu7jazbSoC77bpzCjGDgJDXZUsde8GLIYpb5WWReY6irRSnrnptmmuS5WwjAFMEBRusOQ0uT72fiBCj0DHPBNeT6WQISHKdCASqnHPPv79KmbuvRDSAeSlc4m/XW+DjdR45osxnNw2rSHjWZgjVZ5JG7Vw0x6OCyF2f2XNwZBZEHlfqnCEmwK2sPW38Ux4khSKyrN0lizAHHchGMozi9umeDJYeuAKuq/8C0euZ/m9LJ5iHfPM+4QBGr2xxCkB2JgUpbLEM3TVmCxy2wx4wgDxpjjavIEtFLht1iofCyBwyrNotYJXu+nDZHFDyjMxH/9+FcM3/4N9/6a59Hm2EYiJUCLCBwcctmKeKWSBd9t0FvPMojyz/ly+Ro/3fvwXx1KyfVo+T5Aa2QFApWRum75JGBCpZMYzlmDHw5hnfkhqUBLR8mEUyHhW0rGKeebnA0zhvK2Uy5BoNp6FovKM4zh8djgFu8+kIjUvdA+zpQcsJb3fSudOX4zh5LZpDRnPwhzpiYSjbJvhpjwr1llcB5n/PzOo+PLUT7gpYJsGvZ9PUoSTYSi6WLHBUmo8M3D+30RJY55JN4Pn7+YDAE7fzvNrObxBKmv2xpghrO+SdmrGNnqRKoUlFpCbqhsgdGKeFeosyjOL8SwwMc8ilPKAqYR8BcU8E3Mn17QJuZFd7OSTJpj6Mlat4I0nvjaeBSzbpmDR76w/s7WMrfhev1/OxI5/7mD1oeu+LaAHWGKeWeqTKby8Pb0vlrhtehqX1FYZSXlmH1YnJVEJToixinnm52euEyQYkclCW3mmM3D83iWUFcBSJVZJzFovxB/KM3LbtIaMZ2EOc2tkWLttWha8gVZneAtTnakVMt4lyR9um0JVUKBinomUZyE4EDG3zeTYCADizZS/jbDMeGKJeSa+HjOchvJpl7XbphcJAwRt0d/B5wMN2/xGKOW8istlt03BGOBMqeJrrGKeqSyK2Du5JsNHzfIx/Gv+hDdAKhUBUwn5ihzBIUi4qOX8CVuUutpmmKoxNkJpcdvzYj4R9keGJeaZf9uU0BDmrD87cttkyoIMyYI/GBgcxBPz1lhsMZ7Zd9vkOA7LDl7Bzw6UjDp+LLNVRuqTUtjc7m9DChF8pO3f36olaYKRBLPHTVYIKs+E7pChHHtSun8oKVnr9UYOp27lWnlqSI1nvhjD0wokdoYwWV/6EzKehTnsRIIte6QdRWjoCLeFUEaBJd6ZzLwpjDMH0PSt26alXtjpvb+NZ8KTpFDc6DK3zWSz4o+pggD/tyNpwgCN3iiKqZBnjpN0N4SNZ9KNkXcJAyz1XdKUZxre8CN3e8MmPEEM9OJNJ1nk8gkDtAYYOFO8kvvKRvPl9GdMEKFaiG3SQ1HNaoucIss4Hm7KaH/ADFSuqlrYZi42QuFxzCshNpVnfLZN/z4fUbZNJ/3Zkdsme016sBgM+M2wzFa2TR+5bZqVZ7ae/4W7+fjscAoWHbjioIzmmGd+MPCVRDR61kf1IR3rifAethZhfcPfakOd5HrMbTMnBI1nwnEmlBWqUhVzSVGMbvn7JoZsOoEtJ26JXrc2nnk/RkljTHs7d5UEyHgW5jB1FnNrlKo2dGHstskWv+zeAP9k2+TjksgQsM2nWHkWegswdqrKArkr5DI+bovflWe826YlaLVwcs41P/u7IaAssId0cvFFwgCgJCrPLAHK2YLR1ZhnBaJsm961yWuZhW4Z5FkZpcYzRqUykbyh32Dk/Lq4ZIvDSJWcV8KFokHeFqKEAWFSZn/ivvLM9DlTUhdmPPF8c+DYeBZCbpu88sz6c2zzkFOsD3oyHl6hqhAaz5jbppcJAyTKs0gbz5+tDx2ppGxlBPXUBbQ0wNqekQs/bw7CPZjhgRmx/B/zTKxoT4wOXbdN8Xgduv3AOuZZyTCesdi617OKRK8Xau0LaDzBYOR4IQvL/hpuQhx/QMazMIcNqhXiTO51VsozUcKA8Bo0MiTJAgCB22ax7+7FEr9IzhuIjAGMeRaK7kpsUcgW5oAliLC/B072PJihVFgeg5HjXZW8VZ7dyS3Gjewi5x/0AKnrlHcJAwTGsxKmPCvmg17L+dhKnrhtaryIeXYjuwjPfHoUE78+6/J3pDHPhP0EACrHRyJaZQng70/XTY3QbTNAhg5fkRPi7uuBRuem8szitqkQGE98HfMsUAkD3HDbFCjPpOof4WYp2IG2WexUWy6R3rZ3i/LMvtsmC3HgaO2nk7igm8pICQPsIdyMlhQXMMI27BCUxR4LVMwzZmDnY56FoPIsfNw2xWXzd8bUQMH2YXmS+N/SAyVvx/CsIh0MHCCXWewMdNBJxrOwh6mz+EZtZTyzNHJNmGXIyGRumwLlGTOe+dRtUxDzQxmgmEGhrjzj1SxK4YI6MHFQWBuOFMTBYhsC4XPPKtJ5vFE0GDkM3vg3nv/8uF9UQVYxz7xKGCBYrJeQiZ8hjLHkbiBtoSHRm5hnVzMLwcH6BM8R0tgkCrlMZHCoHB8JmUyGGD47sP8Wl8UCgwcrT7i4bQoTv2jDbH7yBzoHyrOrGYX44KeLfEw9QOi2aYl55s1Jc7FACcoIlJpROA676rYJWLulCNVA0mzkgYYp30TZNhW+UXCzsZNPGKCwZTzTOb0WnzlYYa08C2V3rGAhPBgrKSoWwjZsrcsUYP6PeSZWtCeEcLZN4SFFKI8T0rVhSemzbEyXemEV+jhhAHPZLBut5veD5LZJxrOwx1p5JnHbDOOYZ7xLqkB55k+3TaXANbG0xzwrlpxqA5aTbX+nKeZPwhVyPp4LM+ZJs6ym5XumPssu0iGzUIcCrcGnbYmhlZwgemMgLcnKM17popJbYgG5qjzTCt02Pa8X1qaksSIcYStDXYzAdfOe+EgAQKxaaVVWX8M20Sa3zTBTnhWHtgI30DDDsa0F/pYTt7D95G1sO3mbf41XnqktxjNvXMk0Ogdum35ePwhPzJ0Zw4VrGelJu7AfBzvumS2XSJWPDqGkbpsRKvvKM0dZsqUHAYDv1HElEZHyrIRsxAnbsD7KjFhFOqNf9wZ6ft0odtsMSeOZUHkW0m6bkphnJWQNzcQw0oM26f16O8+kmcPjlItV+2zuKgmQ8SyMKdYZ+MnbvvIsfN022cK3bLRAeRZpWij61nhmOR0OmPFMMBkajFzIBZ4t5jfkFoMAGzi9yebmCsKgqZFmBQTbEOZKnvtdD41nwk2VP+K6MKN1jNl44lXMM9FJd8lSngkzRarcdBUSGhK9WbyxjI8FbgT210uMo4DYdbNyQhQAi7Hfnwu2Yt7gIXTbDP3FjVZvFBlJaEFmMRzbUp6xDVSKQCHJxzyLUPBqMe/cNu1n2/T3nCgst8HIOTTWiVVq4s8Vi4xnQVaeOTCeeWvgtnbbtH7+wsMme+s/veCwisGr2EJQFR9sdCV4PibEMDU0M54B7h2yuQsff1kuThiQVagLvT2Czv4YHEpYK89Cu8+6+pzZeC7dC0vv19uEAUygUC42gp8XwuVw1p+Q8SyMYUH8VAoZf0IhNQQINyThFvw1YG6btpRnfp6opNlzQm0wKhLEomIEKogwqwuVXG4VxyWvWFxvd/M8UxZkFlh+xx+Sc9bvWCB5T5+vkeMgnPtKrPJM6YHyTOMb5RnriwYj5/K1pe4VgDhpQGWmPGNum35csFkMkOHltpkr6cuh6L4eaNjG3JaihS2SUwRxGlm7ihUlDAjXmGficjtSnzlSngnvP3SMZ9bxxLydR3nlmdJ+tk1hH7N3PWnmYABQkXuOXYT1W1JULIRt2HgcE6Hk+4c/1Yb8wbHEbVNv5EJO5Sgcr0NZmMHKxoa3/BCrRyEavRFPf3oUk1yIv8vHPJOMQYWSkDvezjNC5ZnSR3NXSYCMZ2FMhtkinBilsiuzF1qdQ/l0wBYOEwZofJcmXHjyygZYf24+OY6zCgAaahtHYQY/RqBjnqkUMqdum54mDcjwt/KMLbqY8czD5yv9XqifmrkDx3ES45m7yjOB8cwL5ZmwTUnjRdjDljtWtMqW8cz3xn4pQrfNcEoYkC3py+QiZpmvC7TW8xsLDHwzu5h/r0CQMMCW8cRdNAJDLCMQrsBGzjojrSODuNaB8kyoDMkKstumVEkCWA6hvJ3zLXO0NNumpT5yRMoz2+1CL9mwA0BEgFTm4Yhw/ePqfEGEJ6z9Ryjk/FrOn2swYfIywNS3Wb8OtYybwkOLUN5bsvkg0ezBFMoG75s5RbieVYRfL6U73YOyOdCe22a82fDqtdumWcSSHKMW7AFDf33pb8h4FsZk5FvcGnnVhqTDhXfMM9P9JQncNtlmVGewXmx7ilB5FoiNQqHOYLVwDjU3K9vZNv2vPOM4ThTzTOqKYmU889htU6A880O/YJMLM6h4mjBA2g79aYQJNML+G6mSQ+VGYHKO40QniN64UgjVGa7+jnSRC1iUZ/GRSn6cYgtuvyYMELhtkvIsvGGGDCNnrbxiyrNCnYEfv5jyLEat9MlJs8WYHdiEAcIyM09oR8ozjUj1IHXb9Fx5Vqxz3XXbFWy5bbJ/e5NEBhDO0VLlmWWsEWZis7fhkWYOBnyX1KAkIqyTkqYEJ8QID3LZXO7PjJuWzLeWvhiqcc+EBrPQjnlmKluy2YMplA+gWTxpA+c8wypzqdfojaI5kLXP+EjTGtTbMTxdFPMsfMKC+BsynoUxLAtGYrQKaqXtxU64um0ajBy/MBHGG4hRKyzyWx8ZEoQuWIGIecZOkISuMaG2cbRk2xQmDDC3MT8aYQ0cwGpCJZfxG0I2UbMNJFtapHqqPCsIjPKMGVQ8fb5SNU6oSfe9Qbj4ilAq+M2bKwokjV4cuNcbQ7pQneHqwlhvY5HLnjVLFgAESnkmdNuUi8oXSIp1Bit3dEfkFInrJNwOd/yBsA6kbUb49w2z62a+TeWZ52OETbfNABwoCTdf7MRc6o4pRKSol3xOnG3TdeVZdqEO3VcewpRvzrn8HWcYbBimLIdQ3sY8EyvPbMUpcynmmQ3XUj5zK/VJK0RumyG8ESe8h/VRtUKOmADEL2V7EWEsVbauCDWVo/gAI7TKJoSNk0kxLGNq6JZVeJDPxDH2EBvxLeNQka+VZ2Y7Q3JshCVhQBjZEvwFGc/CGGYAKBstdNsUL8jECQPCp8ELXTaEroMymUzguumbQVAU80zmf+MZ22AmRKlCNjseH0dJUPeByLQiDBKtcpBts3KCyUBx18kEYw/hpioQMc88dUmTtouCEqg8U5gVn+5IwqVxK7xRjOR6YjyzFfPMvImtHB/Fv8Ybz/y4YCsWBHlnNo9gjCfDNp/Ek6sPu2woZOMgr86kjbpo/hYu8jmOEwUGvpFdbP4MSxig5PuPgfM8MyZrS1GCcZ8Zfgx+fD7suiqFjB8zHalAhZs1x26brhtzL2cWIF9jwKlbuS5/xxm2jOx8PDGvs22K1eG2jKc5LsQ8Y23FVrZN2iRZI3LbDOGNOOE9rI+qlXJ+nvKnwdSW8oz1b0eHCcEgXNw2WdkCrTwzerAeFY636QVOjGeCcShPZDwzvR4faTsOuruwcpQTuG1KPdxKI2Q8C2P4mGfRan6wlRo2hBvRcDKesQFABvEpOGDZkPoq46Yw5lkgEgYwOW5ilMrtOE+BQBh/JkqkPPP/glq4eVQpZFZum8wNpUZyDADPY56JEgb4w23TXF624PLUmCFtF6Ec7NRdpPGV3OkLzEDDxyjkPK9jofugq6e7ttyxWEyNamUtxjOL26YfEwYIsu4pmAElwIsbjuPw7918FGgNLrtSM6Nlcqyp3kJNfesvrmcVYfPxm1bjqJHjRG1Y2GY0eqOofm5kF8HIcYKYZ0rRPOnpZoYZA6LUQrfNwCnPIpUKqwzLthDFPJMqzzzMtsnK4Mt1kjCTN0PlK7dNndjQKY15JzW42pvn+AQ9QnWcj+KylUS0IuVZyZmPCWtYnzEpz5jxzP/ZNlWCcBBMWerIjT0YiBMGhFbZhLBxPSnGEvPM35lL7+Zp8NiKQ1i4/z+3vifcv6c5WUcJ61zonm9RnimtftNd9AYjP4cK3TZDab8aLMh4FsZYYp6pBIsdcaPWhckAJ0UYsF4mk4nei/O18cxWtk0/bhSyRcqz0Ev9K3Shsa08819ZhRsKpQ23TXaSzoxnGQVaj1QW/k4YwMc8I+WZXVgfZ5s+Fj/MFZdDVg+JgniInsY9EyrPilxcGAvj8jGebXoPRj9yHwY0qcy/Fni3zeAoWYt0Rj4rrKvzDOvLbFFbWhZkyw5ewbxf/sNvVzJFrztKDiKd61Kyi1CoNfAu7rFqhch45ulcz2dwVAU25hnfhlVy3hhkT2mhN4ozEEuNbOJsm1qXN0rsd3yporBlZLfnJeAuRZLQCuz/OgMHg5FDscTgajdhgM2MoJQwwB5akTq05MzHhDXCmGfRKrPbZgCybYqUZ+Zx3Zu4rv5ApDwLsbIJYapmFjubg/8NkedS85BdpMOvlzLc+p5byjOh8cy8PtAZjPx4bnHb9HyeYWVQymWIj1IJ3DZDZ78aLMh4Fsawhp0YrbJr2BDFPDMY/W5x9xXFEpcEIbHmQIh5xb43nvEBt/1YTcyVJCHaojwLRowiewhdZtWCDZk6gMozpVwGmUxm5YrCJolqZaOhkMvAwfkkYwuhIiEQ2TY93ShZb6hDd5HiLlbKMzcUGSzWU2KUig8w7knQWoORE40j3ijPkmMjMLjFvUgQZAeODcBptdhtMzgBXYWbSI2Lz4HFmkuOKV3KM2Y0lMaHk54QC4ORS41nN3OKeYOsQm4aJ4XjpSenzXojx68fxMazACjPWMZYpZxXWtjrz9LxWmoUEm4ydQbO5b7HNoAave/WSQYbhimVD+ZRjuMEaySz8kxw0KU1GK3bl53r2XIV4xNQkfHMCmHfCuXMfYT3iGOe+T9hgC1DdpTKuRt7MBAlDAhhYQYb1xMEa0V/G72Zce5uvsatuUQ4trjjtsnWAsI24ouEAemCTJtymQxqShjAQ8azMEbotqm2s9gRbkiMXHhkYQOsg+EK8b3yzHLaExjlmVk1I4p5FjqDkSV7nxxygeovIgAxz3QCmTwAq40UUwnFRylR3uzu5W7SACPHIVsY88wv2TaZ8czUVvVGzqMNmdSQlK/Rh40B3BnSzH4qNxQZLMtgbITC0kY8WCTka/QQXs31bJvWJ8S2iFUHUHmmCl62TaGhx2XlmXlzz4xnpSU4OVvMShe1DpVnkoOilKwi3igUq1bw6mz+sMEDQ7JQPRAtNJ4F4IBH6Hoc6URpIa03YbkNAgMgI8PFwxVHGTw9hW2GFSLlGTsk8Lw+NXojP25JEwYApucvzUxtX3lmHssEbpssOVA4eSsEClHCgBAzaBC+hc1JaqWcPwj1p+HFVuZbS9zf0OqLwnE3lMeJIsHcEoikD6Zrmn5fZ+DcypIqMp45ieessaE8Y/eqkMv4tac366o0QaZNwOJpUVrWao4g41kYI3LbZKnFJY1aahgI5RMCIcKTaClxEb6NI2SJeRaYhAHZRabnJkwYEEqqC1uuO4Agfb1fjWfi+CsRErdNtoksE6FE+dgIAJYB3lVyinQiZaF/EgaI3TYBz9oUW0wxg7GBC+2FijtIM/t5EvMsNkIpMLC6vyDKkWww3c62qXBiPIvwr6uH3sjxfSYiiG6bwrHY1TmG1T1bmIWS67o/YWODdXxS+8oz9u+qiaZ4ejnFetwxHxqwNgYI3O08GCPYuK+QieNfBeKAR6iejHJiDHe0phHeN2tXriYN8EcMH1sKVZXce1WXcCPN6kshUM5rDEarw0XnbpukPHMGx3HimGclKIwCYY1WcJhrMZ75UXnG3ERtJAwINeWZcDwJB7fNKFVgkj4A4md1N8/1/YlwbElzcOhjMIrjo7J9EQs7Eq1SQGU+APFGecb2VsnmvZY7Sb1KOmQ8C1M4jkNGgVl5JvBF1hnEChed3vECPVSRZpISwicM8LnbpjygyrOEaJUlzlMIbRz5TJsSw6U0ILE/4GM+MOWZHbfNMpEqlI8zDeiuBihnZBS65s7iDazfCY1nnigNmGEkLlLJB8cvKUkDeAO5ihnP3FCemY0JMWqFVVw8dxAmCwDcybZpveG0RawdQ//nR1Iw56eLXqsIhZn1IpWW8SvgxjOh26aLaetzJTHPtD50lwtl2HgjbedSlamtmGfl4yJQ1uwWfCE1H4DFNRwQHja4P0YIkwUI44wGwiArdOFm44HryjPL38LvVDTPD5kunvz7Q0nBZ7IUGCN9sakpMj9ftUImUrUJ52jpwYC9tZ8wYZL0dyjbphi9kRMplUtSGAXCGlHMM7X/Y57ZVp55rqz3J8JxN5QPdMXKM/N6zM/9Vlg3qW7sT4RGqXQH35OO5Xnm9XCRwFDoC0+hdLONoZx5jWYJMxS6zztQkPEsTMnXGPjFt9BtExAvyq1Ot0N4kBMiTBggJdwTBvAxz0TKM/eeS0pWkd8mLHt1745xw1OYgYmdvAndNvUGI79wiYu0KM/cdduUuvH4121TYDzz4Do6wUlkTABcAAOJlfLMjb4gVp55HlDXSnnmdswzx1OorYQBeiOHZb9dxbaTt3Ezp9id4lohHAOEyrPwcNsUxzzjED5hBbyBjTfSuVknCcIrrNNcgeL23gST+uxcah4AsfLMm5hn9hTHgUgYIHTbjHKiJJWO10JjrVCxzoyymS66bfojhg+bKm0nDPBeeSYNayGMEZorMRra65c6B8ozDSkMREjrMNSMZ1czCjHuq9M4fTs32EUpEbD9ktBt058xz3jPC1HMsxBNGCAad52PZdezioKiZBVmJY4JgAEUkCrP3DCeCeoxo1AHo53DROk4JI15FqVS+CTBm0V5xoxnpDxjkPEsTMk0x2yKMWfZErpZCBfOUkNHqJ1e2MNRwoA4H2ewExnPmNumHxUQzG1TqBh0Z2Ny4W4++q49ghnfXfBL+ezVfSBOo/WCkz7hNTV6sRtKXIQSFcqYlWduyKIBS99h+CdhgOl5Cjc3nhgdhanL7bkNSANDhwvFvPFMEvPMhb7ATg5jI5R8ljlPYoJIlWeuxzwTuxfbwxJ3wuLuczdPwxuJvD0AEMYnlMlkwVOeaYTKM+fPgeM4PnA+W5gB3sWBChfYBkI67jhSnrH6jYtQokpCJADTPADYNp555rZpe9xXBCLmmcDoxcYDe2sVK+WZyH3Icg+JZoWey26bIuWZbzZXbD5T2HDbNHgRg9aSaVO8hI8UPH9pzDN785x0zgUs8U3JbVOMtD4KQyzb5nfnUvH7lUx8ffpOsItSImBGArHbZmBjnjk7TAgW7sSIPJaSjafWHsG8n//zd7Gs4A8alArLM/TzAbTIeOaG8kx4MGQw2o+XJh3L+ZhnWsv854sEb+mSmGdqN0KrlHTIeBamsAUhc+EQZkXUlwTlmaOYZ5E+Vp4JXCsCsfnk3TY9jHl2LbMQAHAxLd/3hYP9ulcFJGGA2IUkUuCGxDYDMWoFFHIZKpgHdHfdNjMLXDuR9wZhrAx3YnlJ0QtiwNlSMX17JhWdl/+JXadue1vkgFMs2QC6IwnnlWdqBX8y68mGN7fI05hn5jHDidum0G2XuTbezrWozbx1PZdmLA2ESsgW7hrPivVGvq8z5RkQPvOTN/AJA6xintlXnuUJlJZVzMqz27mmcU+obo30wnhWKIiXIiQg2TYFRmBnSgtHCQOEqunEaLPyrDD4CQPE2TYtY4anmxB7KkFmeNTojch1O+aZdWbtUHbHCgbWmV2NIaWWZSEp/KmOKk0IE1gx1ZJ/lWdsXWHpi5F8zLPQ6ovCw0pnhr3LGaY9y6X0Ar+WSQrHcaLwIIFSngkPdNxRnknnA3tJA6zdNqXKM9+4bWYUsrjqYuUZGc/IeBa2ZJonSbZAlAtUB8LO4iyte6hSZMctARDEPPNRxpRAum3qBYF8Tcozdj3XnwsbILP8pDjiNzKSulcHwnhmtLgpAoIYPjpLvbEUzHzMMzfdNgOhPOPl/goZrzTwZPMpzOpoS3l2/EY2AODUrTxvihsUrBMGuC4Jt50wwBPlmel3WL93dYHqaswzhVzGGyOYMeSWwFXT29gbwkDrwvIE2ngmbJOuzDFMLamUyxAXoQSrxdKgPGPjp/TARGo0thXzLC5SwbttMkQJA7xSnlkW3kICkTBAmDHWWX+2dtu0dreMVCqQZD5YzPRIeeYjt00b44S9EBvu4EwdXqw3Wqlq7cY8s1lGUhjYwqJEstRVKBmqssl45lO0AlVmdCASBtiKeeYk+3CwELptOhsvmdLLncyTvkBn4MCWFFGCmGf+7h/CuSTVjYRm0nq0lzTAntsmCzsSpVZA5QPlWYHAwwMgt00hZDwLUzILLZk2GSpbxjMnGb1CFXsnq4A/3Tb9nzAg27xZl8GkoPNEeVZoXjjnFuv9sri1f6rt//T1lmybZuWZynKSzuJTxUWa2jyfbbNA69bzYqeziVGm3/FnzDOVSHnmecIApUJuU3nG4r35y5DqT7zKtily2/Qm5pmp3iqYDbGuuuFYFrnOp1Bp0gCh8izfS+WZNPYRr5wN8OJGrDxz/hxYX46PUkEmk/FGn9KwWbevPJMuiAXKMzb2Rah4t00Ga18AnLo8OqJIsPAWEhDlmSjbpucJAyz9waI8y3JReWbL/dNbbBmmhP+Wuuq6ij1Dp9BVR6jUBhwoz2y4bQZKeZaerwkp5ZYzWNuLUSt5A5q/M/e5AzMUF4XJIXkoY+TEmawDkW1TGOOWEapum8IxUi/J/iiF1VmgQ4wI55BIZWBcb03X9Ux5Jp3bMlxVnpnH+mLB3s0XyjNm9GT1RocqFsh4FqZk8cozi/HMsgERZNtksZfCTIZv8VN3kDDA59k2/a88YyeD8VEqU2p5D2KeFQkmb1fjubiDvWybgZDsShfyQrdNfgNpVp4lxaihkJmelasbJMASQLpSvGkT6s+YZ2qFnH/GHiUMcKI8u2N23XLn/kMFi/HMHPPMDYVeAa88U/AKSc+ybZp+h2XmK/Sx8gwAYiKYq4DpWrdyLYspb13PNXaUZwFPGCBok648B7aILmPuy54cIoQjeiPHB5G3inkmuXd7yrMqUuWZ2kbCAC/cNq0TBnhnkL2aUYglBy7zc58thEbgSGcxzyTjaLGthAEqBX+wKM2u7KwMgG9innGcZUMpjHkmk8n4+c3TuYc3NtpNGGAxnrFDJltrP47jbCY1CERyoItp+eix8i8M2XTCZ2s5Z1zLLOTDXngCO2hTK+VeZ1+8mJaPFb9f9akKJsscT7eIlGdeI2z7KoXcojzzY7wsW+sKZiAPtXjV0ozOjsZMdriWW6wPqCqe1ZnSvNeKDULCgNQ8jctZxKXjbVqBbcObvZhnwjmcn2O82K8xJRvbewRiXggXyHgWppSNMS0Ma1eI5V+zFZOK/ZsZHMLGeKa3vZAHLCfteRq9y4OSIyyp2v2fMIDJlhOipJtG15+LMCOgX4xndrJtBiJhgDTmma3NQBmzMUIhl/EZ1dyRRrPT2Upl7G8qvEUrWGSrvFBuOIp5xnFcWCvPpO1M6Y7yjI95pkQU79rrQcwzZjwztwVXNx38mOGC8SyWz5Jq+u3bQrdNHyUMYAYHVof+dLGzRYGbMc+Y8izBPC8FwiU8FNA5UIXrJAcHQuWZMGFAfJSKP0ACwLuiAP5JGMDi73iaDXXD0RtYf+QGvjt/1+5nhHE2+c2ivWybDkJRCAPpl+WVZy4az9zMHucM4f5COk6ovdyE2HtWomyb5j6WZI4NaqtvCeckYZwlb7K2usqVjEJwAM7eycOrX53yuxpEZzDipS9OYMimEy7F1bSFlj/w8V6JtPL3a1h76Dp++jfNo+/bgrV1V7NGE/YRjtVqgeGlWO+/OHd6iecFYOnjoeS2yXGclTrXkVqX9REOQF5x4NaqRZI1ZozEC8BfSEMASJO32IMZ55lowF7MMzbnSb0amOI0SqXwer+mFcSltbhtem+QKymQ8SxM6duwEg5O7IC+DSvxr0kllRzH8f9mjT9cAjLbM+AAFkOg3sj5xPAhjCvlb+UGM3Iwl0FPsm0KN/iZRb5XHNlbmAfC310a80wY/yZPY6o79vwBi7udO9Jo5vJcMc6kPPOH26Yl0KzMq4QBLAaUSi5YrJs31TnFen6T5w8jqr+xF/PMlQ0lMyyIYp55MBYwt82KZUxtwdVNh3DMcIZ0gSOMeea98szipgaAN/6HesIAFo8pnh8HS4c7gHD+lbZz9jebG2wqz8zzuNB105byzBPlFNtoWCUMELjzedKuWNkduSgLEwZEOIl5ZnGds/6cMBYYU57laVwLbyBWnvnAeCY0TEmy8loyC3uoPLPjtinOtmnqY+XMB0y21n7CNigsIz/X640+OaC0hfDap27nYdxXp/1qIMgt1iNPo0dusd4qmYKrCBMBeesCxuIZpea6F7PVbtn0Rt5IEWoufuGI0EAgjHkG+C9mli3lWSgmDNAaOEhHBakSTYjQwJxdFBiVKQBoJHuZQLjeAtbPytWkZmyeYl4x6XZinrG2mRTNDkZMe2HhvMC78Bs4j8Zw4bjG6k9NCQN4yHgWpshkMtxbNhoymY0Fj7lhG4yWYIlsgR0uyjNHCQOiVQqwucUXGTcNIrdN8Wu+hinP2KaRV565cT3hBl+aOdIXaOxk2/SFD70zpDHPIgRum+z0Jl5gPHM3aYCR46yUZ742KOsF/U4lcNv0RnmmFCrPzJNaquCeC7SGsDGMM6TGM3fiKbA6iIlQWFx7vVGemduRq5s3W4F97WF5bgboDUbRQsrnCQMU/jX+20OoknItYYBZRRopDkTrL3eAqxmFuJ5V5Jffdgfh2Ck12rP3WKyuIp2Rb2fMrS2WN55ZXDeFCQO8UZ4V8gdWtt02Ac8UjayNOjJuCxMGOI15Zq4n1nZsKcYiVXLERSp5d0lXkgb4WnkmrCuFTGo8M491ek+VZ/biklortcuZlWe27klYRmGcJTbXc/Bfn2TP8b6y0YiNUODEzVy8tuO0x6owZwgNHgUeJpviEwEJlGeeGlLYWtCea5a7CNXnlDDAe4RJn1hcTpWf49xJ1cdAaMY8E5aFHQ46mnOEh2uBTBogVCIDCFi2TencdTfPvYzPlZ0Yz9jnEqJUor2w0G3T28Q0BVqLIY7No+S2aSGoxjONRoM333wTzZs3R9u2bbF27Vq7n71w4QKeffZZNGzYEL169cKhQ4cCWNLwgLcKmxdkQoUQP8CFicW42I4BBzAZDhPMxqcMO4OLO9hMGOAvt01JrDo2SbqzYBQOzNLMkb5AGoScoQ6g26Y05plwMyB0WWLxXFw92ckt0vOGhYp+Mp6J5P5KuUeuuQyb2TbNC/87khPrcHPdLNaL25nSxYlZJCdXW5RnngRJZrG3WFso0BpcOqWzuG26lzAgNV8DoV3LZwkDzG6bQVOead112zQfIpiTf/jzRLNYZ8CQTScweOPxgMVWsofQeKaT1BNrU8ylHzAlsOA4jt98MIPRvQLlWYxAEeGN8YxtiKLVtrNtCsvoDqwsjtRwwvneWcwz9ntlzG1HqBizbJYUkMtkvIrPlZiQIuWZDzaqepGqy3b8UE8Poook/Z7B4kcWaA385qdcrP15TjhOCOOyCVU2/jYUPJAcjSVPNUC0SoFjKTk4kpLtl+sJDUr5Ht4Te14RCpkllqWHhjg296S5EXLCEcI2HkoufuGK1oYLpb+NL8K9CEOYEMlfKlB3YWOwQi7j68QVt00gsMYzYQxMwOK26c+4dYCl/7FD2VQX9ydaifHM3tgg9DjgD2eL9aJDFaHxzJN5hj2zGIGyvbR4CLhCUI1nc+fOxenTp7Fu3TpMnz4dS5cuxd69e60+l5eXhyFDhqBGjRrYvXs3unTpgtGjRyMjIyMIpQ5dpP7Iwg4TZ8dts0CrF7kRhQr2XAcZ7OTdF2oCUcwzfycMkLhtepLJTLgw8oe7XpEdBYI6AP7uUnc4tjnQGTi+7srYUJ6luqg8yzAvMMtEKvlJx9cGZWEfM2Xb9Py0RhgDjo/XYEN5BoRf0gCpwlHFqzAdPw/hxidabVGeubvhNXIcr1xlLrwGI+fSc3LLbVNtiVV3O0f8zHzlthnBx40z/T/QyjPhBtIVYzSLecYnDPDjoux2rgZ5Gj3yNQb8cMF+3K1AoBUojexl24xWK3kjWL7GgEKdgY+fxebxyv5QntlJGKAQKc88N545UnMJD2ycKS0cKs8E2TYBuJU0QFg+n7htCja6UoGqt3OpvbAW7IBLqFhgcUFtxjwzWBIaCL0YFHIZ776b76FxyBlC40T9SmXQqHIZAL45ELVFgc4y1npq8GLtQiVw2/TEEKczWFws7cU1chfh4ZnW4Dj7IeEcoYsuI9pLtaEz2PyntKE8M3L+DZniDsKkYq7MOcFSnkkPFwOlPGPXrVbWNE+76hnDnv89ZuNZRoHWpsHUooq0GM/yNHrLvlmtEKkXPTOeiTNtAqQ8ExI041lhYSG2bt2Kt956C/Xq1UOXLl0wdOhQbNy40eqzO3bsQHR0NGbMmIFq1aph7NixqFatGk6fPh2Ekocu0tN79n+FzJJ+XjrAvfbVafRdc9hl40OgKLbjlsCobh6UrmX6wHgm2AjzCQP8HPMsXhrzzI3BSBTzzA2DCcdx+Pj3q9h9+o7Dz9nLthmI9PVSt03h5oAtMuMiLRlmy5tdUu66uABl9VU2WsX3F1/fD5uo5DJTm1J54JrL0AtiwPGZgswL/9Q8sdE73JRnnsY8Y5u5GLUCCrnMstl28zkWaAy8CowpzwDX4p6547ZpOe004Fau6Zkxo5vXCQMkBkhPjPG+QKw8c15/OZJx0JIwwPflFvaT3adTff777iBSnkljnvHxDS0q03yNnlfLKeUyvq/cKzKeCZVnzl1o7GHvwEom8+5QiTeeOehXxYKxINJJdjn2e/GCJEhsg6GRKA0sSQNcUZ752G1TkFREZuW26f68L0QYGFoIax9pZqVDbITFDdZWm9A5OASIjbBvHNpzNhVb/r7pUdn5a0uME8wY6mpwbXcRuW16qjwTuW0qrX7XVXIEc3Waj4yF0oPUUHLzC0eEz5rhbZw7ZzjKtgmEzjMtFhywRwpCq9gjWMqzIr34kCEQMc84juMFCFUTowG4bjzTGJhXjMl4pjdyfIgLIbwCVinnD9RMxjOLq6VMJrMc0ngwn7F9hlCFXFoSO7lC0Ixn58+fh16vR5MmTfjXmjVrhpMnT8IoUR4cPnwYnTp1gkJheYjbt29Hu3btAlbecEClFG9AWANXKeR8DAupyuZKZhEMHJASAvFghEhPkKVUMw9K17I8TzvOEKaTD1jCgGhpzDPXB6NCgTzalVgujGuZRVhz6Dpmfv8vvjp5y+7n7J1qB+LUQRrzQbhwYa6ZZbxIGMBixCXFqP3mhirsd6b/u++ayxAaE50rz8LdeOZaPTGDE1sIRTrJzmcP5jpoyvBnyU7kisuLrUWuPXjlmVbPZ9q8L8k0fnlrPOPl+8xtMwjGM43AjRZwzfDAxy+M8tx93VWE8UbO3MnD5YwCn1/DVYRjjVW2TaZqUVpOkwu0Bt5YHBeh5I0wooQBAuWZNwcC9hIGAN4ZZS1um/bLJFShRgkMgLbmYd54Zm47Rs4yTkpj3LCs5K6Mjd4oz65nFeF2rvgwQ7iukOKt26a9hAEW4xlTWKscKkOE2ZylxKhtuyUaOQ7v/vAvPvz5Pz4MhSewvsCuzdxwA2E881RNJ9y0RnuxERcGTc8q1PpkvJauBSnumXcIkz4xvI1z5/ya1q6iSoUl9EeouOOKlWfm8dqh22ZwlWfWCQP857ap0Rv5ZArVEs3KMzfdNmNUCj40ka2YiBqBYTfOvC/IE7htsjlcrfT8UJJ324wgt01bKJ1/xD+kpaUhMTERarWafy05ORkajQbZ2dkoW7Ys/3pKSgoaNmyIqVOn4ueff0blypUxadIkNGvWzO3rypzvdcICdh/C+2GDvN5ohExmGYjVAmmtTm8UfYcNIvlafUjVjdB321a5qiWZlWdZRV6Xmy1cVApxzDN/1EeOwG1TJhNn23T1eiK3zSKdy98Tui3M2XcJ5eMi8MgDSVafYxNjtKTuI5WWBb8v6sZWGxY+C5nMFMMpQimHRm/kF4fxkUr+O8lm5Vl6gdalMrHspGWj1T6/H/4eWL8z34Mls5r7bcogUDixE6ZCc1+9YzaeqRUyaA2cW20hFBAubGQy8UTv6D7YmBUbYWoHwmxU7tw/c5mMjzL9TrRKAY3eiCKdwenv6AXutIDjeSU2UuC2ad5g1yofi4tpBcjXOr+WI4QB0k1tzWL8D1RbkC5ENXrnz8ES88xU92ov+ogzpAvXb86k4tV29/v2Ii4iPCTRSuqJvadWyCSLfFNbixOMe+Vi1ejbqBLkEGcfjhSojFytR/Y5priMUlvPuUq5DBp4Ni8yQ4+jMgnHgihBzDWtwYhohdiYp5O4bQKAxmBAhErO9wc2pjDlWWah47FRbxAb6jR61/vlndxiPLf+GMpEKvHt8Ja8gZO5bZqUZ+Lv8MlRjJ7NPfbWR5FWxjOLC7Ctec5SRrnVe0x5ViBZGxZqDPzaMl+rR2KMCp7AlJZqpenaQuWZO3Viax1hC6GiWHpPrsK78inlduvHFdj4B5iMv9lFWj42nadIjRLFbrRhwho+87vC0jeEbn++rFv2WwajxZgt/P0olQJ5Gr1b47o/0QgUXbyy1c46Wnq45m7/9oZiQTllMstBk87AQWcwig7nfYVQoFI9iblturY/4Y3zKjnKxaqRXaRDRoEWNcvb+ZxSzs//+VqB8sw8h5vWVQboPNjjFJr3i7GC9QCrLyNnOkQRHgy5Og6HMu6UPWjGs6KiIpHhDAD/t1YrljEXFhbik08+wQsvvIBVq1bh22+/xcsvv4zvvvsOlSpVcuu6SUlx3hU8xBDeT0yUqf7UUWokJ8chVcs6ogKJZhmoTKVAcrLpOxq9ZRHEqZT866GA1jyJVCofZ7NcTThTK7+eVYSkpFgrtwh3kJtPThLKRCGpbCwAwAiZX+qDxfq5754EJCfHIc68YFKqXa9/4Ql5dpHe5e9F5lr6lZED3vzmPDYNexiN700QfU5nnufKJ8WKfpuLsMRO8bbOhQjbsNI8uZWJieCvHaVWiE7Nq1VKQLJZuRMRa2rXGr0RMWWiefdkexSZ203lpBhULB/H348vn/VdrakCI9WmvhZjPkGKNPdLd1CaF2tlYiNQpWI8AKBAaypvullFV/eeeJxIyYbGT23WX+jMG7fyyaZ2lmXe2xg4zuF9yO/kAwASY01tpEKWyTii5+De/WeaDFmJ5rYWG6VEVpEOqugIp7/DNp3lkkzjhaN55Z5kk9JJYwTSCk39v3H1svjmTCryNXqULRsLuQsKNpuYjU5l46OQnByHhDLZAAC5Uh6wtpDL5Yv+duU55JmVH9XviUdychyimfumB33EGTlmw0y9e8rgzK1c7D2fhum9G1gFcQ8EkZkWdZK0nlQRpjooExOBxFgdkJoPeYQKMvMYwNo7Y8GzTa1+PzkxFwDAyd0fC5gxo1JyrNV31Uo5CrQGxJWJcvt32VxucDA+Cef7yuVjIZMBHAdExUUhOU5sVJCZ5+vkhGgo5TLojRyi46KRHB8Jo8z0TMslRiM5OQ73ljP1z0KD4zElt1iihlAoXL7PTw7fQLHeiOJ8LcokxvBKjGzzlKW20RejzSqrSBfGGlvoYRovyifFiL6flGCaF5khJTkuEhXM7+uN1v2SrRFtlTExLhK4nQeoVaL3ijItan91jGflBwCFytSu4+MikZwch0pJMQAAjbvjuBlna3uZKs3yh4frXdZH42MiUD7RVF69zP2x1nBLPGbqlN6vvwsl6pKImMiwWg+EGpEZJm+c6EjLs0k0j0UyN9br7mA0r6mTEsX9OiZCiTyN3mfP9NSNHGw4dA1D2t6HWhXd/z31XdMYEBulRpz5gEIVqbJZtnTJ4ZWzsdiXKNSm/poYa6q3RMEBSURsJJK8NFjbQpNtajdqhRx1q5nECWkFWpfu2SDYe1VKjMbFtAIU2RhflOb7io+NhNI8jhoUCn4erZhs2jdHqZVAoQ5RsR60G6Xpd8uWsXw3SuApUSYhxuZ+q6TZWOwRNONZRESElZGM/R0ZGSl6XaFQoE6dOhg7diwAoG7duvj999+xa9cuvPLKK25dNyMjDyGSsMQrZDJTIxXdj9kanZVThPT0PKRlmCZopQzQm9UBOfkapKfnAYBIcn8nI59/PRRg2VCK84uRbsMeEmM0QiGXoVBrwNmrGbz7nicUmheaxYUa5OWaJgWd3uiX+mCxV7hiLdLT86DXmK6dX6Bx+XrCTDHp+RqkpeW6ZMhi7eH+pGhUjIvAH1ez8OLaw9gwqAnvYw8ABeaNhLZQXCaWGZDjgDt3c0XSck+w1YZzzROtXqvnr62WGBb0RcVITzeYy2I6/TAYOfx3I1N0H7a4kW6qg2g5UJBrmuSKdUaX69AV7maYyq2UAenpeTCaDX/ZuUVut6k8s2Rbp9FBV2DaeOdr9LiTmoM7OabyP5gUhRMp2biZHlp92BlFwj6enod88/PQOul7t9JMzzBCbqpfbZGpjvKLdW7df8pdk6EhRiVHenoeIswZrm6n5SE92vHUyNQv+bmFQLlYh/OK0dzHsws0fFypKjEWl7Prt7NFrnfukGPuLwat6d6LCk1/F7pZF96Qckd8nUKN3uG1jRyHbMk4aJm7Cn1e7uvm9vJEvfK4lVWEtDwNdh+9blN162/SMy0uoxqdQXSvOebYbHqtHmrzUHQ7PZ9XVkYpZE7rRmdW1uYXuf782TicZ54HtUXWc5HcPDamZeQj0fH5hBUsRmd+kdZumQrNY0FRXhEyFCYFVZHOiFupOZBpokSfzTWPiXqNDhFKOfRaA27dzYVSpxO9l56ehwjO1K5uZzluV+mSuFM5Ls7HBVo9Nh66xv99OzWX78tsvpUD1r9lVrVkZnvW3rPN/V4nqVOdRnwfUQoZivJN7apIa90vWRkVMusyqs2KR+naMOWuxfBz+24eKqg9WwfkmsvFnpXSYA6gn+PePGlzLWyDu4IQH6mZBR7Ve5ZZOWzUG8CZlRlZecVu/xabexgXb2Tjnkg3O5aEO5IQJrfu5qJiRFBzwoU1bKyWc5a+oTL3CVfbD8dxLq0rWRvWmPdphfniNsWUqrfTclEp0vtnuuLnf7Hn7F3sOnETb3V9EN3rVnDr+3czzXtLcJCbO12anTFWGhLorpv92xvSs819wmCZa6NUprkl5U4OuIQoB9/2jFsZpmtGquRQmceIfI0eV29mOV3nFfPPvwjx5nH16p1cq/rKNq8VjDq9qE3mm93Bdea9G/M4TsvIR3qUe+MLGy8VRo6/vtBd8/bdHN7VHnB9HA5l2D24QtCMZxUqVEBWVhb0ej2UZgtnWloaIiMj/8/eV4fJcV3Zn1fU3MMjjUbMsiRLlswMMcVOHI5DDtMmmw3zbuLAL8mGYQNeJ47DTmzHzCgzyJJFFuMwQ3PB+/3x6r16VV3d0zOSncSr+33+rJlpqK6ueu/ec889B+l02vfYlpYWzJ/vH7OYO3cuuru7J/2+lOJf9osNC/nz6JI4IKXSXLTqjW0WTFs8XhaCHS9Y/zTnxaHUp4cUdlyqoqC9LoqDw3nsH8yh9TA6CFyUXVWIKBJshx7x82FJTn5RXQWlnh5Kya7t/WQxSv6a4wXbN7pTKfhoTMJQ8a1XHYP3/HkD9gzkcO+OAbz9+JnicZ5ujOo7JhksK5iOz077cEK+hrnuj6YQ8TvZ9ZOAUee94yKoj+kYzJYwkrcwbYJ1j2ueyYYBAHPBM7QjA55xRz1dZdeu54I7+WtKuG0qCuKSZfSBYaZVqCoEC5pZB3w4Z/7T3MO1hCcSzq4zof9nO1U/Bx+3TLrXAddzLFjVnxeMkRx3fNQZy8W9znJFe8LXEXpG7npRbV/hmmcjeUswXOY0xqGrBKZNMV6wfHbgkwl+T/NzqL6I61el4N8HZwEVJ/geMgXPqCEV0d17hOsPHvnj5jbxM9JRXLSsFX9+rhO3bunF6fNfevBMZtCWAtd5yadvyEd9PXZ40rfuhQc/j/I+X2vkKqz7gHxvTu77odJenq9wXciPMdz3jmoq8qaDnFn+nKLljcVHdRXZki0+LwenI+7aW++yIphrWeXjzAc0jIoh7xsWN23q8WlelSwH1B2o4N+bKu1lPITw8iTXLICx5HYPsMJ+QXPC93wj0NBKRTSx/4Tdl7KpQfBv3jXozw1lTbJsafLXGQ9ZG5RSIOmyukanmItOlNvL2m1TPW7htql4bpvZ4uSPN6jB158pHva6V6Z5VuM1fDTCw3M09O4NkSPUcP3c+HwXfrJuH750wWKcv6SlpvcUbpuB+5GPYx+p75RrthUsB/95xw5s6hrHx8+aX/MYY15ysRRGYhWOLegoPpJ/6fJU2cWZv2fC0JA3S8gUpr52VQt+bqMa25/SUQ1jBQu948UJ8zw+8qkrCppdl+T+TPneJdf2MZ2t77JhAK+bjSnmxoBfW5g/V5WA4Eq52ssNY6kU/7C2xLJly6BpGjZu3Ch+t379eqxcuRJKoChfvXo1duzY4fvd3r170d7e/lIc6r9MBEVoTZ5kakqom5mcTIy/SHbkUwm5wKjktgl4Yoz7D9NxUxb/nophwNMHhvGO3z+HbT3VuymyCx3fDHXF0zyrJYqWIwpPDrwN1ui4GRS7Pd4d1yzTyuAFSJlhgLdwvliCkaakecYjIm3oqagmAE4e3HVttAYhUs9t0/CDZ0fw8wQtzoXY9pQMAzy3zYimiO9gzwDrCrUmDTRxR7l/MbdN2WEP8BtShNlz8+DrFu/icXB1soYBHMjiWjtxgyeoNRgGBDTPqgU3ehjJm3Ao+7xNcd0zEjiMtdczDFB8xzNVF7+pBAcPGl0TlIncNkdzOfyHegPWaAfKzCJejHWFGwZMS0XxqhWsw75uz+BhiZ1PNeTPV5JcIuW/6SpBUnbbLHKQd2KAtZo4/ETB1/14yChG0DCAUoq/bujE852jVV9TzjeKFe6rkk2FwDK/jmNVTEBkFzzh9OYeO9e44XlDk3tNTrQ2Bk0uanGMtRyK657zO07Kn7faGnE45jtP7h+GQxmDvC3AtOYjozzSUU00FxhY638/L/cpP8ZK65NscnI4AuYlSRsU8PbxYLF9pCInab5O1ailJPYsyRF3SoYBQfDs8B03+TXO19IgIHw0JhdB4yfAuycmMol4ePcAvn3fbmRLNm7ZXN3dXo5KRkR8Pau0hk42+Lqzoo11m/+2sQvvv+55dIzUVkvJhm4TuW3yfI1/ppfUbTNgIANAum9fnHVG1qMEIIgdtZialaScuDnBnhdkRcuPMyS3zbGC5elVG37DgKnkVcIwQMoHZAfP/+umAf8w8CwWi+E1r3kNvvrVr2LTpk2477778Jvf/AZXXHEFAMZCKxQYNfHyyy/Hjh078NOf/hQHDhzAj3/8Yxw6dAiXXXbZP+rw/ykjCJDJi3+Ys6DsGPNiJSxTCTkhi1TphMxtZPoeBw/TcVNOcmXDgFrjnh392N6XwX07+qs+riC50UREsTs5YEU+N9PdUdVaXRYL0oILeMVYMJEsWOUbDsBGd+Qu9osRllRA8pCPIxVCe+aua7VsyoPuRtSYMJgoq/v7I/l5go6h2mEUSiKZUrnVNvv8e1zmwfRURDi3/iu5bVoOFQB1EEChqA5eZ4RhgOu26WPV1n6OheOjAM/Y/ycqCG3HK/ZrctsMXLNt6QgIIYItejhrb/BeFcyzl7D1x9ePpgTXRKRwqrx/dNct+IR+A/6fdpX4XSUwYTBbwro9g1Vfr1rkSrY4v60pA4takljamoTlUNyzo29Kr3k4Ia8zwevclPbrhOS2OV7wDDImCtkEZTJhOx77K6ZVA8/YY7b1ZvDdB/bgUzdtrepWLINflVxY5cfw448IQLz8Obw7H5EZ9e59EHSKbpAMA6pdQ8GitBbH2Id2DaBrrIj6mOdoKRcUdoVCGJDZyJPfdx7dOwQAOG1eY9nfgvlSOqr5RJ6D66pguoS4bfL1NZgfyOvV4bgOmgFwIjWJJthUQj7WqThkAt61Z2iKTzx+ssFzFZ7PDBwJ8MxtDHJA9Z/FmfFfNXgdJd9TcSP8npBja/cYvnT7dpEjbOgcrTm/lCcN5IhJpkhHIvi68+bj2vGj165AOqphW8843v7753DXCxPvi7I7clRyRw4Lbig0o45dl5miPWG9MxnyQrWQDWR4yHvrixFBh8/WFNuDZNfvsKCU+tjnwgwtxKmT73eyYYAMwPP3NqRptMlGLsRtkx8bMDUHz5dT/EMH4r/whS9g+fLleOc734krr7wS//7v/44LLrgAAHD66afjjjvuAAC0t7fj6quvxoMPPohLL70UDz74IK666ipMmza5Oe2Xe4juvXujeAwYIpJSuaMqLx6ZF8kefCrhjSIpZSwjOeY0uo6bR5B5Jo891Rq8szI0AQNMHkXlOgjaJJlnOamTwmm9w7Uyz6QxOcArxuQxDHm0NIz1ZxwGEFRLmCHd+oh0HGHsC27pPDrBNUwpFaMNTXGddVGmWGxWi5JEqQYYawyYWqdGWJe7r8ELGg6etaYi4vO/lB29w41QFqb0nZvVwLOiH0zg16lNa7+PAJl5xs5f3C24JyoI5e+xGnimdT0NvetJwSLiwYubRA2J+EThsUTZa3lg/D8OPAOqJ2vGwGYAwFLsA8kPAqh8j3zvgd341E1b8eT+4SkdG+/2JgxVFLvnLW4GAGzoqM6aejEi+PlkZy5TSpzDmGfckr5aRCYoZCpFTurCh4kAB68rXuyPFiw8tHug4uvKx1HpmHiBoylErPtesTgB8ywAsgn3Wfc8cDak7VABQlY7hko/B4NSij+u7wAAvGFVWyhoKUa7Q8Gzqe2jtkPxhHsvnDa/HDwLNrzqorqPjRb8XJWYLkDlIlNmoh1OMS+PxbFj9ZoJUwXLq4X8ObKHyTwzVEUAKVMBEEddbaKFLUxyoT87MSulWhRMW3wXHKR4uYBn6vAe1N36NuiHHnlJ35d/13JekpjgO+8czeOTN21F0XJwytwGNCcMFC0Hm7vGQh8fDK9Z6r8feTPgSH2nplQbnja/EX98xxqsbk8jW7Lxn3dsx1fv2lGVyS9LbkQESziwFlgFkPygWC+mpyLgy8xIlbX4Z4/sw3n/83iZVtpUIthMARBwsj7y4THP2Hty5llvCAgmh7wXRKT6LpR5JrF2eR4sM9s44MtrkOKUmGfe2KYc3t51lHn2D4tYLIbvfOc72LBhAx555BG8613vEn/bsWMHXve614mf165dixtvvBGbN2/GTTfdhBNOOOEfcMT/3GGo/gTOxzzjN5EljW1Ki8eLRWGdSgRpr5ViTgNjnh04TOaZ3CFWpzC2yc/jYHai0ZByRpcmKLC1vV++5NFyOeNosEbGUTGQrKZDmC8+FkAV8Gwqi3EtIcY2lXDmWRh4VuvY5ljBEslJY0xH+o734rfaN6HAQfEIdfQASbsoOI44hW4aZ3rw64QDAHtdUdLp6SgaXXZFtmS/aIzAIx1yosUBTPk7r7Yx82SMnws5MQpjqoSGbcLKsSKUXz+ynkm1kAG6iuCZVUD9rW9D3S1vg26N+7rXvLjhrIPDYZ6VjW0S/3jdSxG8ecDHh4Hq4ENiZLv4t9HxKPu/AB/8x93rdmsPTDGR5glrq2Qos8wVRtzZnw19zosZwfvTlPZjuaCRgQsOTtaiaznVsU1+zavE2x/kCDZ5ZMD3pipjSfJxVCrG5KYSD28UqPxzhI5tur+Tx4kAtvby+6waMze4bkx0/jZ1jWFL9zgMleANq2d4a7z0fYq1O2SNMKZYgGzrGcdI3kQyomLVjHTZ34PMs1RU832fwSaRVYHpAsAH4MoxfoTGNnnOw+/9VNQzUTkcRlulkF9zKqOWgPd9RTTlsIpw3uha5OqVHi7zTB7ZbHGL7hfjHP4jIv7sj2EcfBjpuz4IZXT/S/a+8nosjkV85+XnllKKz9y8DUM5E4tbEvjWq5bhxDn1AICnDtTW/JE1z+So1kyYSsgMJ4Dlkb940yq8/5TZUAhw+9Ze/Gl9Z8Xn1zK2WX/LW9D0u5PgZBiTLRXVRKOyWqP3yf3DyJZsPHNoZGofLuw4pQbCRADo4YYYFRXMs9rGNuW1WVcVtCQ98Cw4URE2ttnvgmwx3SOdiLFNa/L5YNjYJoCjY5tuHLVieRlFkBXEb5iIpoQybOQNoFpX9qWOQqAgrBR8bLN7rDhpvSM5rBDwjAI1dz/5eQzrEMgRViTogXGYiSInAYscNKmVeVYMdOVF8S599/zcE4QXUWHjv0cygiOP7HjlsU297Dm1jm1y1lkqoiFijSKy726cgs2YR7qPKBhYCiRdh6PnZAkwkZ0DzjzjXblpqQiSEVUkW7VeC//okO8FvtGrPvCsFuaZy7ZSiHAVqqS7EYzU/Z/Az3vejAWkE2n3+hFMggnWEh94VkHzTMl0g1h5ELsIrX+Lb+SOM89SYmx66mtXEJDnIOuRGnuoJXjjpS6mie+wIvhAKRrGPf1SzibgxXvwHuGfb6rFJU9YZTfmxa2sYD04nH/Rus+VInhdl0KYZ1pF5tnE4JlRBXSqFpyJE9XVUHe4oObZmASgPHNwpKJWjnwd2DRcnqAQKDaA6sWiPLbJQTLOZA0WLoDHPqumDcqvM76mTASe8dGmC5e2oilheOMxvrFN9v/qY5uTu08f28dGNk+e0xC69oSNbco6NcF9uxLTBfCYvdU0z2rRh6wUQU2piOaN4Y4WjjyLOncEmGeyUDc/P6ZNJ50P8VyFM88myh0nCp7bNMR0sY/l/0UaaVWjlEVk750AAKU0hvTdHwaswkvz1iGaZ7ypEQa8DOdN7HIbMj987QokDA0nzm4AADx9cKSm9xT5XuDejlUZY59KeMCg1MhXCD5w6lx88uwFAIBH9w5WfL48thnasHFsaL0bQKwCUqMvAGAgTH1s4kb3uHvvd9aov1YtPA3M8u8w+yLpfOcDY5vTuObZBMwzee8wVCKakaZNy6Zq5D2Q5wU855NJJ4fFPAs0qXlogqRzdGzzaLxMIqijIS/+3gJXYWzzn0jzrFAj86w+rgvWyMHDoPhy4KpleD2mPf4lJMBeq9YC1GOeVU+AZOcXHpMds8r7wDNWFARdlipFUeqaAgjVXJLPfVgRFdZ1+M2TB/HNe3ZOSm+qUlh2efJwpMY2PbMAHer4IfH7RaTziIKBwcTkcETcg5o0fCPjrzQ9xfSzGmoUxv5niTAguVYx0kzJv6kTQsQ9VcsYkTJ6AJFdN0OFgzXKrjLmWbBgj+z8O/Sup8TPMngWUnOy32e6xL+1/s2+0c22NEumPEHuw2ee8dGsoDbVSxHyGG10AuaTMn4IETsjfjYOPQJQWvF7569TqylKMHo5eCa5MTfEDbS6Xd3dLzH7LJjEygmzDLqHaZ5NhnlmO3RS7ENeDIaZBQDl4FlQ5uGWLeHssyCYHQbqhTXLopVGgRBknnlFpWU74vjk12pJTVy88Pepc5kREzXj+J67bDpjMQbNmgCZeVbNMGBy9+ljXO8sZGQTKHfb5J+Hrw/B829WYcdVYlb5DAOOgOaZ3KQTo5svQjNXBvqmqnck7lFN8eWnk2WxCOaZC54N5cwpGQqJ1+PgWdzw9rF/AuaZOrgDSqZ7ys+P7L0TxMrDTrbDiTZC79+M5GNfO4JHWDlKITlKQq/MNuTXQExXBNvohNn1AIAXesaFTES1qDRGfaTHNsVIaojD/FkLmQv11p7xivehXMsER+cBQMn1gTjsubHMAQAsP6hFYoTn8R0jhw+S5gOyFoDHqH2xGmeF4NhmjZpn8hg7l5Th62EQXJf3wGRAzsEHnh2WYYA7thl4/aPMMxZHwbOXUQRvFDkZj4QwhmSdk38mt83g6EW1mC1GNw8HPGMb1rIt30Z6+5/wdvU+ALWDZ3zTHMlXT4CKksgjD84oqnWkL1/ywC1ZDLlSkMII9IMPAZSK0UQxJhHGPJvg3BuB4tihFP/7xAHctLkn9Du4d0c/fv7ovprPZVgy72OeHcbYpmwWoIx54NkScugIu236XcT0QOE5mQgmU0EK9XQXiOFJyb+KaUAlU4patICCzDNgco6bsa1/AHHhxxaMSm6b5XR+dWgn0vf+O+pueSvUkb0APPaMppBQgBkAlKxXMGj9m33MMz62mawwttk5mq9Nj4tSXGLdi0WkQ9yv6mFca1MNeYw2rEkjhzawFQCwx2mDRXSomU6oo/ukvct/3Pz7HJwq80yMbRq+3y9uTQIAdvRlyp7zYoYZAC98zDOJZTpV5pl8P02mIZArVW9YBY1tOPNstut4feuW3tBrLgiihoJnIbo01e7nktR1j0hMO/m15QYVZx32jFUBz9zrlbOYJ2KeBb+TsCLFW7vLnx/GVJsoBjJFbHev11PmhoNnYWOb8vGVMc9Es6oa8yw4tul9J4fHPCtvlAnTgBcBPMsGxjan0uyTNc9UhYgCeTKyJwXTFtfqnIa42NsPh33GG4MNcd2TH/gHa56R3AAa/nox6m5+85RfI7rjBgBA4ZjLMXb+T0FBENvyO0R23nSEjrJyhF2fHEgIA1+zogHhrdOtqQjmNcZBATx7qPqeTqlnohS8H8V6eISavGHMMx7T01HMaYjBoag4OikL1oc1zBSpeZgqsPFPxjyrDp7ZDhXnsVbnz2oRBLL4cQAvnmFAxbHNCZln5ddbJdMA39hmoCbyM8+mbvCWDTSpeRzVPGNxFDx7GUWw8JQFL+Ukk4dPQLX04oi0TiXCRi8qhWcaUJvu2UjOxPOd/k3MsimaMIrUKNPiOVfdwH5fM/OMHS9FdeaPN3/vp0rzY6gleEIUNxTBPAuO6j24awD7XU2s1EOfQ/2tb4ex726v6AiCZ0VLJJKVQA0ewdHgTNHTEQub6f/eA7txzVOH8GTNmg8hzDNZ8+ww3DZlswB1vEP8frFy6IglJYBXIJdpnh2OYYDKxzb9n58Xhg3/YqYBRdN/LfLg94NZhTkVNAwAqmsk+cIuIvrCdeLHFjIiGQaUg2da3yYAALGLSD7wGYA6VUW2eajjQfDMW8uE5lk0XFPo0zdtwwevex6do9WTR/3gw/i6chX+aPw/xGnOd0wv5dhmVnI/nUhzS+tn4Nl6ZzH60scCYKOblb73wmEyz3i3t1VingEeeLaz76VlngXBEp/mmbRu+JhnIdd7pTCk+6kSgBkWvJFWETwLgLL8mC5e1oqGmI6BbAmPhYz5lAnxhxT0QZF/9u9wHR0gaBjggsa5XtC+bQAAJaDbxl2pe6toznjMM018zqqOvwHwLAz053u6GlKg6lNgIz++j+2hx0xP+cw55IgGnFL554lUAOu8tSxE86yCYcD4EWKelUIKeL4Wj70YzDMJ4JLdZScTxYBO21QcN/kerSkEyYhaVRh8sq/ZENOF4cfhSJkcidCGd4E4JWgjewF78p9NyXRDdzUxC4tfB3P2Wcgd/zEAQPKhzwmzmRcrJqt5JtwJAw1Ornv29AQ5sLx2lLltakeYeRaSZ8tx0hx33LTCMfuYZyFrtTru6aU1FFiunTC0CXN1eW3pHC0c9jSLqCV9mmduU+BFA8/8Y5s89xgrWFW/vzCmY0uCPTe4NnAGe1RTENdVyKmoDBQKHfRJrnUOpRXZ6EfdNlkcBc9eRsEZLjwpMSUGTNBMAPBvAC+WSOtUIuhWUi247tn+GsGzK+/egff95Xls6xkXv7McitOUreLntWQn6pCpqQCllPr0M6qNbooRK6lAidKCewy1LW6+sc1E+djm5q4xfPaWbfjKXTsAqwDjwP0AAL3n2TLmW0oqFHgBMxFwGZyhH8l7n70/wA4pmLY4Nj5uMlFMpHl2OGObgnkWN6BKzLPFR3hss6Lm2RFmnsV1VRRvDZMc4f1HR3DckEctzDO+bvmZZ3zMq/oaFtl9O5SCdy22kBFRYAqtGOk1tMEXxL+N7qcQ3fqHqjpBPHzMs5G9aNZZ4R7RFAF0ho1tOpRi31AOFJjQbUrp3wIAaCUjmLb55+y9JuneeyQinHlWATwbYADHNjoHQy2nAACMQ+ukJK8C82yKhaUY20z7wbMl7rjUzv4Xh3n28O5BXBniWBYEL8KZZ0Qwz8aLltAeCVv7gqEQItabyYADIlGusOeWGQa4a21jXMcly5nreZhxQC3Ms7AR7liVMWyhO6URRDUVBA7esvNjmHfrpVhDdrLfkUmCZwHmWdixyzEeYL+GjbLYtDLIHjbmOVFwvbPT54WzzgAI5zt+TMJ1rcJ9KXT2Qo4xKbFs5Fwoe4Q0z8L2+rRgwx/ZfcyhtOxaChbP0c3XIv7MD4EqBbsocFUOnk1+BIznKfUx5vjN2SXB/GkyITTP4nrNrtEvdigZD0BRcv2Tfn5k500goDDbToRTNwcAkDvhkzCbl0Mxs4juuPGIHWtYhGqeuXt20XLK9lhvDfXnNCe4umfPTKB7Jq8dQeZZbBLMeh7r9gziE3/fErp3VmOeAcCJLnhWyeig4NM8K9eJVKTmdJPJroNkRGaehd8vMmieLdmH3QzmxyQ3hQR78EWSKgoSEJIRTawT1fagYsh30iSYZxXGNlUFhBAfKz1sbHOyQFfetIU0TNAt3giw0P+vxlHw7GUUFcc2JVFHGSQICib+s+iehXWiK8Ucd2ykVs0z7lLYOerN01sOxenKZvGzRhycpWwSyW+1KFoO5HWpmuNmcFHVDz6ES+89BR9Qb6252JW7AY0xPrbpLawbXVbdYLYEvftpEFdcVR3cUVakxHVVaDbx0c0wXTY5guMf8uYWpCXL3ZLH9g7W1EUKE0yVj+Vw3Db5WGl7fRSKpHk2j3TDKh05EdoyzTNl6ptNsMCQ2SfTXL0zAGKEd6pjm33jxZrt1I9EFEIKZsD7nJXOlWk74jpOGjLzrLaxhtjW3wMA8vVLAQDTyKg4Bm/cxXsNDvaYrasBAInHvwnF7aqGsTV4yGMLALCE7gcAzEhHxXcWpjk4lDNFoTqRey8Z2iX+Xbf1N1BH9v6DxjZl5ln174GPbW5z5iDffjoAQO98AobC1jW5iWA7VCR9wzlzSp9JjG1WYJ7tHsi+KEngNU8dxG1be/FsYOwlCNL7DQO8dSMpiQB7SWxl8Ewd2Ia6m94Iree5UJb5RCEbBoRFJcOAVFTHZSunAwAe3zdUVhwE2W9hgFTo2Cb/DIFikVLqG9uM6grWkF1oKR4AoQ6+rP8B0YCODwdOq45tBphnQHXzkaAOXVg33qoCTE1WN8a0HVHInlpB7wwIsLSjulhrwgpcwLvfdJUA1GHrlrtPy+M6ckOhkjv3ZENmEAJAZMeN+NTwlUgid8THNmUgie8xcvGsDm5Hat2XkHj6+9C7n658zLb/mMNG/ScKnjNxIIEzzw4HPOPTBw0xvaJ250sd6ri3ByrZyo68oUEpojuuBwAUlrzO+72iorD8bQCA6PbrqgKdhxv8+jxh8CY0Xb0cWv8WX/MyFwBMOYAaZOqsnVUHlbAapXuscp5p+Zhnldw2a1/T/7ahC4/uHcLj+8ob16UQ4DrsmDtGCqEMeL/mWbk+pSoBp61WNxQ4SBie5lmlXD0Imst12lRC1JJ6OQD6ooFnIZrdPP+o5rhpBtZDQNZnC2/CGRJAxyPMMGCysjSy+3bZdMhR5hmAKYJn73jHO3DFFVdU/O9o/GMimMCFap7ZVIxn5szKFuT/yAibU68Uc1zm2YGhfE3gDE8y5I3PcmycrjLwzGxho0Tnqs/VxDwLdi9rYZ7xwsA48AAIKE5XttScRIcxzzJFW2z0W11GXcG0YRx4SDxPG9pZBp4RQsp0lyZyOg0uxjJ4Fkz+5EKqa6yI/UMTA5xh3Wh58Q7VPHM35GzJrnoe9wywEa0FzQmoY15nTCMOouP7Jjy2WiNIiddqYFNViqCBgpy8yWyahlj4CG+t8embt+I9f95YM4PzcEO4NelB8Kz6uZIB/4Q8tlkD80wd2Aa9+xlQRcP+Je8HAExTRkSBKZhn8timyzzLnPE1mNOPh2JmMe/ZrwCgFRNPAEIk2dEZw2m+vQcA0FbnfWdifED6TP0SAD0R20pzwbNhmgRxTCQe/eoRH9t8Yv8QLvzFE6EJOI+MYAJWZ56RwrBIql+gc6DNWA0nUgelNIa2HHPglJM8+TUoJn9t501bdLJlt02Ajc4mDBWmTWtalyYbvJAKFtXBhDMMPNNUUjY+KTtmh0Xi6e/D6HyC6QG5QMlk2LR502vKhIUakBfwxhZVzG2MY2VbGg4tZyoEBf9rHdsUxWLgM9gOBb+0uWHAq9XHxd/XKLtxseoHP6an2Jh0z3jlQqwgMRQm0omhlJaNbYYVKVYVMX6+zjUUO6H1by77ezA2dY0hW7LRGNexbFqy4uNk5qG8V1Ya37ElZnPs+avRdO2JMPbcDoBdc/y15MaqrJGaOwz3v6AkQeLJ7+DY3OM4Q9l8xA0D+H2oEG+vlHO3+HP/I/4d2f63iq8TBPym4tw3KsAz9tyWJB/Nqq6JVC24XEijbBhwhJwZpxrKuMw865vUc9WBbdCGdoAqBooLLvX9rbjw1aBqBNrgdmgDW47IsYYFX6tX9/8dSnEUxt47oauKWB+Ca3ulNTQZ0XDM9DQA4JkDI1XeTwKfjoBhAAdcwtaxoC5vMJIRDStnsGN+KuSY5VomTOdUkYBTHRamYwiJiOe2WYlRNhaoQQ/HNEAezY5Je0tcB/5ifB1/6r8MjdesRcNfXoG6W94GrXfjlN9LjnwIAaEpMbEmcRjzLFEBnA8yYH3MM6McPJusZIxw2oxoZbq+Rw0DWEwJPDvppJNw4okn4sQTT8Rzzz2HxYsXi59PPPHEI32MR6PGCF7UcnIiJ978xgtu+P884Fl19pMcM+ujUAkbH5ioc5c3bbGwyUj+LLsTM8gQHMVA9pTPAwBjnlkTs3iCi1o1bZ5CQOeJF+azSF/NrAp5nj4V0cQmy9lnW7td8MxyYBx8UDxPzXSClNiIkl9jxG8akA/pmshRjXnWH2CeBZlo1ayveYhrVmL1+MY2I3rZc1IRTcz8V+pYF0xbjMEtaIoLt80RhXXx0+O7Qp83lZBdcwBvnLqajlelCBZgQeYZj8Nx2xwrmHihl10bXCvvxY5qzLN5pBvL1n8B6tDOsudlhDaT4itKa7Fyj21hrLPivIvQE1sCAGjGiPi7YBG49wDJ9kHJD4ASBVbTMoyf811QxUBjzzqcr6yvrnnmMs/M2WcDABZYuwEA85sS4jFc80xed2VHpqo6X5TCGGWA3H85HwJVdEQOPID6rocAHDnm2cO7BzGUM/H7ZzsqPsbPPCtPpHlwFt9BpwXjiKMxGYPZfioAYNbIMwD84FKQ+TNZTSDe5Y3rapkOjULIi2oawK/D4PVYxjyTxlTlgkZViO+Yq5kFkOIojANsrVdH9084OhsWPBeYWPOMvaZgXrnHxY1Lgh3y4DHUzDxz/10MFIuyW6mhKoiqDi5RmRPuYNPxAICP2L8HbG/v4etkpmhXZNfLx8DzjmKFtSRn2oJt7mmelRcU/KOGg2cEAMVn+z+H+usv8xWbYcEZGEunJaFUMCnhwfd3mUUX0SbWPIvsvYs9/9Aj4u/JAMAvA4fAkdM8U8Y7BbDeRoaOuOZZTgI2hJab+zmUsYOI7LpFPDay+zbADAfUZdYjMLFz367+DP74bIdvPeY5E2/6tVQYzZpMDMtjm4F97B8VasbbM5Ts5MAzbhRQmvcK0Gi97280Wo/ivAsBAJEX/np4B1klTNtBGlk05dg+yw2D4hU0s7IVxjYBSffsYGXdMznXCwIW0SmwCfn+GbznbUnPsRJ4xo7ZHd3cX37MBan5Gcb6lzXPAGCO0oukMbHbZhA0PxzTAHmvkfeWWWMbcLLyAnRYUHO90Aa3wzj0MJLrvnREmIxhskO1fH+eRrmsseeuVYHnFSwHSeQwfd9fATOHZFRmnkmj+1PIBQCJRRlyLU8VkHu5xZTAs49+9KPiP13X8c53vtP3u6PxjwldVaDDwhuzf0Lj707BspGHALCLPSItkvxGCm6umX8Sx80wkcdKoasK2utd04BhVvgrI/ugSwkgD3m8UQa9TgYTBc+1Hg+z/VSM0AQaSAbR/g0Tvn8waaqJeaarAKXQBplBwUwyANuqLVkU3S2d6bo0SqDJQLaEHrdgbLZ6oQ3vAiUKnEgdAGBaaT8AP2BRxjybyG0zIDw8WoV5xoEAXjw8VoW9wiNU80we24yVF5Gq4s38V9qUuY5UfUxHMxkDsfKgINgWP4G9bmbPhMdWawS1MmrR8aoUQpMmhHk2PVXOPJuKRoSs/zdZgILkBmDsv3/SSUclzbMocfA/+k8ws+MWxNf/rOx5YWYBQHWBcQAgpQwiO29kj1nxDvSjHgAQRwEoMUaiGNt01wYObtt18wA9BrtxEfLuyMjZyvOVwTMrD6XAEs7ivAsAAAut3fjaK5fg3SfNEg/j16xcjNbKPFOy3VCtLCyq4CltDfKr3gsAaF//TRiY2ohjWPD7e8OhEYyEdE2twBitAG5CgAcOnm2lcxHRFMR0BaVZZwAAZgw/KV6PRxB4mqzumdA7k8ab5Vj8Iuqe8UIieD2WGQbIYEtg7asVPDP23gXisHOjju6bEng2oWGA6mc0jktjm4CXZAeZZVPVPItWYM/IrxfRFCzIrkczGcO4ksbjq3+IXlqPGbRXAOUAA0x4k6iS5ozMfpvo/PECT5c1xcLGNt1iOMgi4Y+fTfrQ4vSBOCXoPc+EvhcPDibVRcubR8Hgx5SWHltpnFqMCisOtH6WB6mjHgvbcxf0mOnyNnYkNM8MlUDv9j7/NDJUxkA53JD1qIJGCPENvwShNkqzzoSdng3FzCCy767Q1ykGCtxqAvIA8MOH9uJHD+/Fo3u8xmHFsc3DMAyQwTNx7/yjNc/ksc3JMM8cG5FdNwEACkveAEopDgzlfIZmhWVvAgBEd/7dB5QfyShaDtYqO4UztzbMcsRKbKBKAuuALMA/UtGYjZvHhDHaOSAymVF8XisEGzY+bTWtMhDPj/nZQyN+JjulEhEgfL3kend2sh0AMIf0usyz6mObweZ3x2GMbcpAlUwemd19BwDgDnIGht90F0YvuRZUjUDvex5615NTfj8eYWOborlb5fvj34u8D4aNhVNKUbIcfFC7DbOe+jKSj145oebZZIEuDgwnIuXXMpcrOTq2eTReNtE6thm3GV/EO0t/hjp+CBcP/gZ8vEhTFaFvxRN43nnjm8E/neZZDWObADC7gTtusi5F3Z3vQ/0tbykbh5Aps3wxopTiNOKCZ+2nA4qGR7EaAJDqeBATRZC9V63Ak+2dlVyfKLB1YqPRmZiVJR83p+Y2xrnumSlYZwBwpso+kzVtDSx3FLUtBDxLB3SXijW6bfINWT6nQeYZ//nshc0AgI2dYxNeY0GwKHi8lYrIiTZlPrK5sDkOze2IOolp6IouBgA05I4ceBbUPJtIx6taBA0DJmKeBc0jLvzFE7jrheqJ6xbpupksQJFa9yXU3f5OGPvuntTzBNMjcJ29wboFxygHAABabzl4zQH+oP5TZALmWWTXzVDMLKz6BTDbT8WQqSNH2fnjib1w2zRtUEoF2GM1HyNex5xxEgBglbKnouaZ6o5sUi2G0kwGDmkje3DxwpSvoE0eBnimuiOb++l0qHoEueP/A06sBZHx/ThH2cC0so5AF5UXejYF1oUwRzOBMdow23oest5ZY5zpMfHz0zy6CXEUqjPPJsnMEHpnqXBnwiUvIvOMJ+5lzLNqhgHBMTbpXg8bV+cR3XWz+LeSH0SDwvbBqRgG1OK2aTlUgAUpN7mOVSgogwzEw3XblFm9hBAsHbgXAPBE5AyMkyR+YL0RABB/5ocghRHxPL5W9lQCzyTmWWQCIJ5f8ylppIU7K5vSObcDa7ccuqrgWLJX/DzRyBDf12oxjWhQi1hO9ovvBihnjPPg+0u7uc/TRx3xjsvHPLOLZcyQqepqMe0673qXwTPGPDuyhgGeE6Lmy3dJtk+4L+fWfhSFJa8HAES3Xx/6OkHH8oncNvn6uWsgK/3OBUKPEPOMUioY58ww4J9A84xSH/toMppnWt9GqLk+OEYKpdln4+7t/XjDNc/iN08eFI8xZ54BOzENSnEExv77anpdvetJRLf9GaC1rYum7eBEZbv4WR3dC1BHAkz990I18GxFWwoKYU3uSqZOpmCelecVNRkGUApj920iN+DHE7bnXKo8gTuNzyE+urviyx0zPYVkRMVYwcL2XpYjGgceQPMv5uBc8yEAbJ2WJTMopSClDJQi014utTNToDmk16d5VskwgK8v/B7tPAzmmawxLdi6VgHNnfcAAP5inQ2rZQVKc89DYSkDY2Mbfjnl9+MRdNtk/5547Lb62KYsM8R0UFcRVrNEd/5dGFIF33ciCYJKIa+XwTC0o2ObwBTBs66uLvEfAPT29pb97mi8tBF/+gc4+dG3Y4nSgWGkQbUo2syDWE32VHRc4hs+TyyPtM4ED2P//aGFcKWYaHQwGHMaXN2z4TxIbgDaENPP0bue8j1OFuDmHVPbMnGywhgmxXZWyD1C1gIA0p0Phb+hlUfDn85B3U1vRrbo3whrctvUFKiD231/a3O6w55SFh7zzNVM4aBJtoRtPZ7g+1kKA89Ks8+G1cRG1NrNA+L9eXAwKji2uaq0Ho2/Oxl65xO+9/fcW8rHNgezJV+Hinf5j5tZhzkNMdgOrejew4MnELpUcPCiSiXlNuAAE2dvj7DEv9LY5u5+xkqU9c6c9GwMxOYDAJpye0OfN5UQRQEfz3WToam4bQaZeD7mmax55oKoMjvo75u6MZQzcf/O6k5XWw+DeaZ1P8uOr7s6cyIYYWwTZXQ/3pr/k/fao/tACv7rRR4RlIMX25WSk6irY1NYdjlACMaKNvpoPXtf1wmMJ722Q2HaFNogA8/spmXidaxpxwEAlpKDSCjh54rrndnJGaCJVtiJaSCgAjziwe+9ku1pc8jszWqGAdowS5B303ZENRXUSKE052wAwGLSIT7H4Yac5D64awCRnTchuvlawTQMjtFGAuuD75g5eEbniOvVqZsLOzUTCrWwRtnlS8jKmGeT1DzjzNegWQAPPra5sy97RIBGHg71vs9y8CegeSYltUHGarIG5hnJ9UPveBQAQDWm7TWX9AIIH52tFDnpewwL4bZp+8f2+HFVKg6C32GtY5uVdJs8p00FsAqYPfgQAOAh40zkTRt/s8/CIW0ulOIo4ht+Lp43bQLHTRnAm8h8ZDyE/RpkZAP+kchg6CrBSsXbc/S+jaHvxWMyzLMvOr/C7ZEv4jjHax6GHR/gadjNLewQv1OzPYDJ9ku+zjYeuhMtv1yA6At/8T1/qo6OMjPWUBWfSP80MnzExzazErAhA17xTVeD2EWY046DOeMUFJa8AQCgdzwi1nEeDqWeg70Az6ozz/j9cEDSEi1jnrnrU7D5WGvkTY/92xAzairUX+wgxREQy/vMkxnbNA48AAAozToLUA3s6mfAI/8/e0EVRfe7ik4wuqn1rEfdzZej/u9vQOrBz5TltJWiZFMcr3j3BbEKUDLdYl0uY56ZHHAoz1F1VfE0qSusK2FTFzwqMXHlMA7cj7q7P4T0ne/zscOCDCErN4pv6L/BMuUQErtuqPh6mkJw/Kx6AJ7umbHvXhDq4DLnfve4vLFNm7L7mpslOZE6FBqXA2Dgmey2mTPt0L2A3/dLXV3Hw9E8C9MeMw48AM0cRxdtxCPmEpEj5VZ/ABQEkQP3l9Vmk3/fEBkCbWLwM6inCEgNXela4+dtscLyPGLlcGr+IfH3I2EYwIHhStcyMLVJmpdTTAk8O/fcc3HeeefhvPPOQz6fx9vf/nacd9554vdH46UNdWQvEs/8AAQUN9hn4E3qj1Gc/0oAwBvUh8XFzm+kiuDZi8A8U0f2In37u1B/0xvLkpFKMRnDAACY3ciYZx0jeei9z4nfB7u5suA0/+xK93okSQGDNAW7lS30T5HVsClBfHQnlLFDCIbe9zy04V0wOh9DZIgVhLxoHKwiCCkn6FoZeNZb02ctZ555QpQcBNFg4TSFCamW5pwDu5Gxq2bbrHMnL86c0TAWGNs8ffRWqOMdiG2+xvf+wfEUGTyzqX80ts8FAqalDJzmOoQ9urf66GaQfQEAEZXgI+pNuDCyuWz8ShnrQOMfz8YPxz+JCEoVxxZlswBlnJ0HOzUTQ4kFAID6UrcoGABA698ikrjJhqBfc80zwTybgmEAdx91CzC5YONC2IA3tpkzbXH/rO9g3b9qWoCUUp/L5mTAM5IfhJpj123wep4oysAzSpF66POIoIRH7eUYi7HxxuA9zMGaRABMqEaLV4f3QO95FpSoKLrOXaN5C/1g48yceSYnWTnTFmObMvPMSc5AIdIMjThYSsMBV2EWkGxjz29ZyT5LgAkbN1Twq5kDEj7wrApYxLvLu2i7SNKsenYtz1fY+x+J0c1RiQGy9UAXUvf9B1LrvoTkI18GKPWEZd2CtKLbpl2E6gJ+25y5Yt0CIbCa2bo7n3T5wbMA+DOR+2gwOFDSmgoHz+Y3xaEpBONFqyIjqVoUTBs9Ie5pclFQiXnGk2L/mB/XoXGBcukaD4LFPCK7bwOhDszWVYJhPBvs+y9OImGuxpoA/Jpn/FqN6YpgCAdHnnnUMrZZzTAgWGzIOlnGgQdgWBl00UZspEtQMB04UHBH3VsAAPrBh8Xz+Ih7bwW3O09SQZl4bDNgFsCPBwhqnnEWdTjzbJUEnmn9mwGncv7FmVgTMs8oxRqHNc7mm56OZ6XPxI9xVuEF3+/V0f0AvP2mrZcVyzO2/hwEjtBTsxw6JQaCXMwZ1pivYJ2OF0PzzHNC5PeSlRtGdPPv2N/XfBQgBE7dHJhtJ4JQR4z585CLRSMgo1DJuY8X8PsGw8Az1zDAHdscLViTMvngwXMuPgofk9aWl9J1WY6ght9kxjaN/exaK81ltSTfg4J6rpwtZBx8CEo2JH+2i0jf+X403HAZDLfBAADqSI1TBlZBsEMdI+U+d6+nQxWYOvEA2vB7dCKtqGruvLUAotGtrPGojeyBMry74thm/earUE9YPqxPYFbCRzd501t1c+dVZBcMmL4xd4CtL9wowknOQCbO8ri5pBcxV3uUj7H7pkTsIkAdsc4tm8bO90C2NGVH32JIHRnd+XcAwC32qaBQBEjk1M9DaQGrmeMbfzWl9+MRRv6oBfwMM3EIGwsv2Q7qkMF04jWWTx69Tfw7HDyb3Drg5XUh4JkS3oj5vxZTAs/uv/9+3Hfffbjvvvtw//33i5/5/4/GSxuRHWyTH55+Bj5lfhj9TlJsLK9Wn0AMbEGSWQElyxEbK2ewvBjgmX7wYRBQEKuA+NPfr+k5Ycl0tWiVaO96jwSeBbq5QyFjm0YH00Z73FkOTWWbXk5N41nK2FrGgfvL3k/r9xx+ZnQzCjAfHa06tml6Y5u8MKdu+TyD1gaeiYVZ849tDuZK2NbDxo/Wkl1IkTzMSAOslpWwGtlnmescdN+/nNHACyJ27ilm5dnx6R2PAU65doBnGOC/Zvqk4p8LdrckIzjdBc8e3zdUUfMBKNf9AYCFpS34jP5XfA8/EqYHPKLbrwOxcphmd+Nt6v2VxzYHy5027fQsWNFG9NM0FFDB5iGlcdTd9CbU3XYF4k/+96T1vMo1zw7HMMBfgKWjGlTCXlMGBZIRVSRdI3kTPWMFdLl6EUHjBjk6Rws+tt5kxjZlwIyPONYaQc2zyI7rYXQ8ihIMfMl6L/pSKwAAeoCx6o1thjPPwhItzjorzT4bTmIaAFaMeswzltjLzKlCIQd1mI00WBLzDIRgMM2ObakTbjKhCvBsBnu+C54FE1WFEKEpwdfevkwRM0k/Xqesw7mlh6BuvwnG3jtBimO+5/Jj2+3MwLwmxry16xmLcj45MuAZpVQUesmIinnOQRDqrj+br0XykS8jU/T+DlQWqNWGdoE4FvJqGt1oFGAvO+55AIB5pMdXoAYTzUkbBmQ8zbOw0FUF891zt6N38qObn7ppKy67+mkBoCkj+wAz57sGg8UOXxv4+eKFFNcxAbyR9VqYZ3xks7joMth1cwEAM6kLnk3CbW9CwwCVYA3ZiTO7/he5zEjZMcVr0CgDwu9PGbjiUck9tySB7lFXF+kW+1TkbY9p1x1fyo55eLfYu6anWaOhIvNM0lmNVFlLAJQ5bQLlTudA+ci9HIYCrCBMW4yCgFiFUIMUHnyNDtP8lEPJdKOBsqZJq+3lFHydDX4f/Prj+z0l7HPw0U1ePNVn2HoTy3XiLGWTb++ZCsPJlBiYiYENIKDCmXg6GcZYYer6X2HhjSFx5hnFmQd+AsXMwGpYjNK888VjC0tdRtP26317vwxC8GuEAyWVtN/4NXRgOA/HKiHx6JVYMcZAXc7CSUc1AZhPdo0DJL2zGBuFlwHwqQIPhxvqOMuxOBtWrZF5pmR7oA9sAQVBafY5ADyQJai5aTcsgDl9LQi1RQ0kR3THDYjsvROUKMgvfTMKrmunGtIQD4v5pR2IEAuFSDPMGWz8UB3Z4wGmgXM7UQPCMxUJ35f53iBLlvDg63LRckLzZ5Lt89Uq6r77wB8lgxwk24fmF7yGuNa/uWp+y8GzTV1jKFmOIBNEiYlVZA+iOnPk5UtcwbSF8YedasdI1NM8UwAQQgTwznMLZWQfmv/3GKTu/4TIg2bWR8UeOVXds7oDd+Jc5TlRR5LiqABm76CnA/CDUrnjPgQAiOy8SbDnphKyczOPWsDPMOYZv9bk55UsR0wXOLEmUMVAW24Hlrv7SZhhwGRB+WzVsc2jzDNgiuBZe3t71f+OxksYlAo0fXj+awCwhMiceSr6lRakSQ7zhtlmHZFuJHlen4+1TMZuu9aQOz7R7X+tiRLLF4rW0n6o/VsneDTQlPAAJE1mno3u9419+Q0D2OePuuDZI85KkeSqCsEDNhvP4outHPL41YKB+wBQzHJNC7Ilu+ICKRcJ/DzkW9cAAGaiVvDMXZgDzLPnO8cwXrQQ0RRcEGFF+vC00wGiCOZZK4aQRjbUMGBMGttswxBSFtM3UoqjPsZMmWGA2ynim2e/W5xYtiOAmNZUBKvb65AwVAzlTGyvUKjaDhVixLLb5nSTbcZx5BHZeZP3BOr4KPsf1m5GPuMHGQCWfHFGz4Jmz2nTSc1CRFWw02HdMXWQUfQj2/8GpcReJ7H+J0g88l8162SAUhCL6TTwro8Y25ySYYB/jDUZ0fD1S5bhW5cu832PhBCf4+ZzLusMYIBYJSCF653xDXcyyTsHgAFAyfeD5KqPh8rB36cuqgG2ieRjXwcA3JR+Ow7Q6ehOMjZScNyb31vBTT1aiXnm2IjsYPo1haVvFL8eLVjoD4xtAh4IQAd2gzgWnEidAMHEsXPwzA4vdnniZU/APAO8AjwrMc9+q38HPzB+iR8ZP0fj/R9F3Z3vR+qBT/mepw2z995NZwrtLttlns0j3QAOn3WQNx1xzV68bBqWKS5jMz4NFASxzddi4cavA6BiHanEcFHdNbMzshAAEWOb7Lg90E/uygedFqdqGFCJeQZIo5tTMA3YPZCFQ4FDI3noXU+h8Y9nIvXAp3zXYPB65Eksv375OmpTiGInjHkWxjhSxjoYoxIExYWvYsYWAGY47Po7ooYBCsF39V/h7P7fYdm6DyCOgk+HLRaS5APl7MFqY5s1GQa456teKYi9+Vb7VBRNb9/NxNpB1QiIXYQyxq7ZCTXPJsM8K1Qe2/QbQLBvNMwwoD5/AElSQAGG0FEMNgrk4PtzeoKxTa3/efHvZstj+ge1SsUxOhQJ5NFSYIWX2X4aO2aJeabDQmP+gHjO29T7URfTxWeeyugmv+5VhSDijvyX5jIAK0JMRMyxI6qpk/ONbSr4ovYnrB25A5QoyJ76JYBI7JkFl4KqEWjDu4SJAuBdewSyBilnnpWfA0qpeN+i5SC/7XbEn/9ffKjwvwA88IwQ4pkGTGF0U9Y7AxiQy6+5qY7VHm5wwXjOhiX5garMSh6c7W+1rgKNM61cDp6FOYnzMdvI/nvK/qZ3sVHg/HH/hsx534fVxtx4lfHKztFyHGOxPWu0aS3sBrZHqcN7PDZQgGzA19BEhTVUjLtVaKJWY57JRIIwXdfojhtAqC3Ab2O/NzUh3/OJ9T+Gauex0ZmPInQoxVEoYwf8L0apaNbNrI9CVwksh2IwWxCNZwA4SXkBEY0Zl3k6kY5gHTrJdgzpM+BQggQpsGsAKHPcNA6tA7GLiO64AW3j7H5LR3XMrGM11VR0z5Sxgzhu/afwG+N7eLPDWFmRPXeAOCVYjUvQYbDvU5YqsqYdh9KMk0EcE/Gnv4/otj8hef+nUP+3SxDZUXm8NRhhbpu1GAZ4rGrJRT5kRLhoOViisBrGnHYcigsuBgC8RWXfuQzecqDr0tyNSD70+ZruQUAa2wxhvOsTMCj/r8SUwLOj8c8TWs96qGMH4OgJZOcwZzfTdgCi4H7jXADAgm538ZBGajiyfLG+Aa/ouwZRFI8888yxoHc+DgCwGpeAUAeJJ7414dMKpoMUcrjw2Xej4cbXlOkeBYMnHqPZvBjz4h0vrc9LJmVx+2zJhta7EdEB9vfH7JUi4VAIwYPOagCA0fUEYPs3bZl5Vl/swnKyHy1JQ7BfKhV5IkFXHMFyys5mCeMs0leTRpGwXNf9zDM+srmkNYkzCPtMfS0sEaZGCrYLACwiHT7nVV6UZaSxzVWKn9auSwBoMAkfyZs4ibyAKxM34rvaL3HSUx9E/d8uRWHnvaBgyXFjXIeuKsL6+rEKo5tysS+Pusibe2zL70SnTO94DGqmE46RxkhkBlrIGFb3/a3sdXe7I5sz0hEkDE10z+z0LBiagp10JnvPoR0AdRDbxDpzpdlngYIgvvkapB749IQbjzJ2EPXXX4rf9L8Fs0iv0DybqmGA7VDwUyLr5py/pAVnuSYMcvCkZChnYv2hEfF7hzJNvLDY0s2SpFPmMmbgUEC3DlYBkV03uzpXQUDEP+ojg2kThX+MtgNKYQhUi+GBegZwdSUYeKb3bfR1RnkSETQT8Zhn/mPUOx6Bmu2BE6n3sQvGCqYHnkldcZ6scL0zq2kpEBgV7kuxY1tkVQDPsuFjm+rQLsDyJ4Ky223BtKEXh7BQYcnnOnslRppZwm8ceEC4gpL8IJTCMBwQ7KFtQh/Erp8LCoI0yaMFo4etecaT24im4OJlrVhKGBCRXfw6jJ/7fVAQLDz0V7xPvUMIi3vAg79o42vmPo0BPGJsEx54No90BwwD/COOk2aecbfNCppngGwakK34mLCglAo2UK7kILLjehBQRPbdg2LeA+IqjW3yopuvoz4HtBBn3aC7LABEdjPWmTnjJDjJNsE8m+aCJrWAZ+rIXjRcewrOGWHMjUrg2bTSISxwx4Ebhzfg1/r30GR466EY26zgtsk/S1jhNxXDgLPxNIhdRD41D1vpHBQsx3OA0w1YDQsBeNqAfGyzZywcnCgK5pkigLsJxzaj3vHqIdoylhAALy+G60bZ+rId82FNZxqrQaa8HHycqW6CsU2tzwN7mk0PPItoFTTPHIoVZD8IKOzkDAHkaZx5FtEwn3RBhQ2qsFzjXOU5zFGHKurS1RJyoai54Jk583Q4UbYPMdOAI5ePipE6XcXZA3/AB7TbAQCZs/9bjAfyoJE0ivMvAgBEt/zOO2aJGcLlIzzNs/JjLVoO5BWY7GPF7TQMIYG82K8BT/dsaswz9pxGqSERr3A/vlTBzQLMlpWgRAUB9TWpKkVwZBPwphtG82bZnsbdmrXejYDp31u5DmvJvabtFMvzamWerbTZPTrWcrzYo7TRvaLxUa555u5XfN0284hu+7OYluB54NQ0z7x8p8zIhFKhRZg/7sMAgFjvM0iBjQrze00ZPYDo1j8CAL5lvg27MYe9n7RmAEB06x/QfPUxMPbcDkKIuK6yAx3C1RkATlFfEGubrBPJWYd2qh0ZS0EXmgAA6ijL44PgGW8EAsDl49cCoEhHNMysZzXcVHTPjEOPiH9/qHA1YhuvEo33wuLXIuk2ITKB+1acvxeuQ+rBzyK2/Trofc8jdf8najKmsBxPFzEawjyrSfNMHtvUw8c2lxC3hmlcgsIxbwUAXKY+jjgKfo03lUCHhfcUrkVs6x+gd5a7iUZ23YLEY1/35fdZiakbjKNjmyyOgmf/4sER8dKCV0KLMNp7yWZOa3drjPY8ffAJKJluH4UzW7IRRwHfU3+KEzquxl+Mb0DJ184cqSW0vk1QSuNwInUYu+hXoIqGyIH72ShglcibNi5Vn4BhjYNYeR9YFRYNcQMEwAJ0QLFycIwUivMuBMD0yXgM5UqIooi3q/fix2MfR8P1l4JQBzuddvSpLeJxqkKwi7ajpNeBWAVoA9L7S+MVZutqAMAl6lNIRDQ0u+OjlcAznow3m10gdtF142P04VmkryamSD6gedYQ93eiT2vMYDHdB4cSdDWeIn7P2WeLlY5QwwCeqBYsG6sVNqLh6KywlDci2TDAKuXwKet/cV3k63iHdT3eqK3D7NGnoPdtRHrLbwCwkVrudHPaPAaePSMBO3KEFZAAoLrsAYCBGpxdyBOG4uLXYsPcDwIAXjF8HUjRY10BwJ4BlkTMb064LlB8c58JQ/WDZ8bBh6CN7oNjpDF64VUYf8WPQImK6Pa/Iv7MD0OPG2BJX8NfL4be9zwiKOJYsk90kPQpGgZUAhMrBQckRnIm1h/yn4NKo5scdD1zQRMIGANmJG9CHdiG5Lovo+m3a5G+5yNIrfsSjL13+Z7LwTI+blPr6KZpOzgwzBLdBc1xqC44aqdnQ9HYZ+iJzAdVDCiFYSguCwKQDDMCm7rX2fMnJ5yZWFz8GkD1QJRcyUYf6gH49Vh4shIZZsxQq8nTO+PRm1wGhxJMc3pBcgNlf1d55zXR5v5/OpxYMwi1oQUARw88s9GXKWGlwhggHUo7rjC/gPvWXA07PQfELsLoWAcA0Nz1p8NpRgERAQBBjcBJMxblfNJ92MwzntzWRTUsb0thpcbumx10NorL3oTsaf8JALhcfVCAQZXcNnWXefYCXPAs4a1bVh0rTGaSAaZ94gZPNNvdJHowW6pZ2L9g2gLcak1qSN3/CaTu+WjZ2PfiVnbt7pyk42a2ZItCrlgqIbKXuc0Su4iIJH5eCfxJSGYRQPjaJwNmYWObkV23sPdf9BoA3vhrq8UKV86U0XrWo+mqpYhu+UPZa0Rf+CvU8UN4fe46KHAq6owuG2d7drcxFyU1gVPUbfjPzDcB16FRjG0GCkoOjHHQJ8zEQABXYZ160/F950V33O88i+1JI/NeBYCgaDk+9pjdsAgAxF49zZWm6MsUQ8ee+HMjunpYmmcy+FvNbbNuhN0PWzAf5rTVAAC9iuNmrcwzuRBWxzvE2CpvnDZntiP58JdA8oxZbtoOVrn7vTVttbiG1FG2DiUNVRRqVuuxOJBaA5VQnF+4qyJgCtv06YeGBS8wE6otzBLMGSfCSUwHAEybBHimjB0C1n2vDDyRgwMdZ4/fglMPMUe936c+gMIxl4c+Pr/yXQDY/cEbsKHFLXfuDGF4+YFiisY+L++dT7p94NnhOG7ypnC9lAvWUqy/mCFE49Oz4LgMsgl1z+yiyDVLczzwjE83UKDMhdVJz4GdmA7imD69Y5Ltgzp2ABREgNN2yp0wqIV55thYSdkkQm7aCYLVrQ7vrWgSwZln/JpIPPH/kHrwM0g8+hUA3rpeaV/me0CYwYgisbuC7F6tZz20kT2gWgy5tR+FVb8AhFo4wzUNEw2Mp78H4lgYaD0dT9Fl2KmyzySzKwEvr464QCaf7CkOsTzNUdh1dhzZJYgF8prJWYdOqh2Zko0DDpPK4GzWoOOmPK6+ytmCM5TNSEU1tLvTPJ1TGNvkDf89DsvBko99DUYnu/+Kiy6TnM4D+/Occ1CaeQarzdpPQXbtv6Ow8FUg1EH67g9PaHwn32/hmmdVwDPbA+d5cKDWcjxZh5LlCLMAq3EJzPZTkU3MRorkcan6hH9sU1Uwj3RDgytTdPBB/5vaRSQf/AziG3/lM20J1e+jFJFdt2K6yeqxqWg4v5ziKHj2rxxWUSTQhcWv89E9LYdiP52Op50lIGDip1zAvOiObV6iPokE2MK0WtmDbwx+oqruxmSDj2ya7afCbliIwvK3AwASj3+z6hhcwbTxRtUT+w261AVDU9jI2hqFdZmt1tXCFU8WHB/KmfiJ/jN8Q78Gi+leUMXA8JxL8DHz330JrqoQUCgYbmSvITsJakM7QKgNJ9qA/OoPAABeqTyFpK6gKV4dPOMLa0ueMbusxsWg9XMBAE1kHFZ+NPR5cpQzz7yEKYoi3td7JQDgGboEY0q9+FupwQXPSEeoYcC4YJ7ZWO0yzworr/A+v+kfRWzN70Hj3y7FO7V7AQBbG87Hf5tvwu0N7DmxUXYdyU53x0xnIqC7+jOhRbC8GPu+D3fTteNsE45t+R1IYQQRF8wpLHszBmZfip1OOxI0g9jGq3yvy1lOC5sTILl+BlwSBU5yBqKagh18bHNoB2KbGOi3ofESfOvhLmQXvhaZM9lIoXEgsPEAAKWIP/Vd1N3+TmHPDQDNZFQkS9oEWheVohKYWCl4UvJC7zg6RwtQCYQeVl9IUl6yHOxwQYNV7WkBxBYPPoWG6y5EbPNvoRRHQRV2jcgj2HAs4Wpbms9o47Uyz/YP5WA7FMmIimmpiABH7fQc8TmL0GG1uOwzKWGp5MQbppFECiOI7GOgBteA5FGwHPRTbhjgNQ346yZHGHhmNy9DMPIkgT10Rtmx8eDMMzvljnsSArPC6KasOdifKQrdioMRVvwP5k0UXcZcZB+714TeGW3H7IaYb4RVjEAqXVWZZ3rXk2JMuVLwoqUupkMBxVJ3bPO+IdZoKCy7HBbRsVDpwnywZC4MeNB6N4rEbL3FEvbGmMeSoPEW2HoCCqFosz22DAc02uui4jUrudoFg1/vMV1Bw9h2RLf/DdFdN6Hu5jeD5D3m6+IWBjz2jBd9Y/0ThWykkB5YD6XgvWa622s2lI1tcuaZ+53xe5yDLgTMVRjwd31TAcYRyQ8JQLLoCh1z5lnKHkEKOU8mYPvfoJgZxLZcW/Y5ODO8kY7gBLKjol7P4jF27z9adxluWPwDZGkEK0sbkHrocwCAmBFe2PFjqHPXploNA/j9TOG/lkq2g0aM4ThrIwAgu+DV7DWksc2YrsJ2dT450NySMKAQtgYPhZj6cKAjqinSCFJ1zTMZ3OQsY1M6Vl4kh41tJodZQ26zMx+W24RTh3aGgk6W7V33VZlnlPqY9sQxoWR7AHgF2YUDv0Vsy7VIPP7/ADCAj+/3ZutxYv1QJebZUndEyGpaiifr2fk+dfxOJHX2+YKAad0tb0HT708V7x0W/D5YpewDsYtwYs2w6+aJUXeme1abQUjika8CD3wdsQ2/qPiYXMnGbNKLV3b9BADwY+t1uF5/dcXHW20noLD4tSCgSD78JYA6AowOK27DxiPz0vWzkHQiVfLAoyVaj2g0AN70RP9UmGduk6MxJoNn/xzMMzs5QwCiEzlu6l1PgVg52PFWWC1MGoFS6tOxLbt3CYE542T2fMlFU+9hObvdtBQ0kgYAOGnWJFXyA1WBVoA1aZPIY4zGYDUuFWY8yngH0jo7hiDb0Kd5VsoKrdXozptA8oMTMnY8s6zwRmklpqdoIi98leu6zYDHc9WN4nW1vucF82r70o8BAHapLMeQ2aokPyR+5nlGk5sXOiMMPBtrXothmkScFAXwJudfvHloJ9uRLVo4QFvZ6wXAM/698jW65H6Pn9GuQzqiYmYdZ55NcmyTOiJX/Zz5ftycfrv4k9l2Apz0LKEnmglOWxEFj5/4K9z8iicx+pq/IXfy5zD+ip+gNPssECuPutvfxbRNKwTPPxXiH7+cqmFATNqPvRFw22touJMRAwveDAB4q/qAqA0BtlbxxwLMXEMOo+MxKCarj5RRb8KHjyTLOUh02x+RvufDeN2eLwCgR5ln/+gDOBqHEbvuhVIchZ2YBrP9VN9NV7IdmLaD6+0zAbAEOiKNFuRKNi5XGRjQMfdN2OdMw3Tah/obXgNjzx2TFkkPC93VE+PU6uzxH4ejJ6H3b0LTr49Fw18uQPr2dyGy3T9q12YexBq3GwpMDJ4BrDtynPscc/oamC54pvduFJ8lmu3EBep6OJTgO84VGHz3euw+9YfYTmf7uj0cuBlq4OCZh8hzFpzVvALFOeehBANzlV7MNveIDs1ABVc4XgQ0ZrkQ+VJosToMUgYqkdGDoc/jYTtUvEZwbJPAwff1X6Bp/AWMkjQ+bX7Q1+Uv1HvgGU/aSGEYi3pugwZLzP6XTBMrXYehwuLXw062gTglcQ4MTcHpymb8Z++/IzKyE/20Dh/GF/HMqm/j5/ZrcJ3KEtJ4sR91yKBFAs/mNsahqwSZoo3ukPEZrgWhEn/BwcGV3ImfBMAc5mKbfwtiF2E1LYPVshLpeATft9jIX+z5q0VnHfDGNhc2Jzy9s0QboOowNAW7KdNpVDPdMA4+BAqCz3WcjBs3dePRvUPMMh3uWGdghNc48AASz/4YAOtW5495GwCghYyI+3GqGgE+5hk/H5Qitv5niD33i7J7lF8LD+5ibKil01KY18jAs/4QrZ+d/RmYNkV9TEd7XVRcv/H994CAwmw5FiOv+iPGLmRFicwYVUf3C/YkH3GplXnGv48FTQkQQgSd366b4yWYliPuYbnblyu5mn8B8CzM5TGy+xb3GlkqRid5FExb0jyTmGcuCJAed4H4EOaZ5VBsdNyubZAtYuahuGPmnHkGMNYGAMGy4MEZW5mihb5MUTDP+hOs+B/MloQWkLH/PsCxRYNjF23HUs464+/DHTerMM/0jsdQ//c3oO62d4T+nYfnCqdDGe9A1MmhSDVcfygOy6GgkTR2J08AAJyYZ8lqGXhGKZKPfhUAa/BsLjAWgo8xSwhKacZ4mUW7BLBeMB0sIQfx2vwNqDPY72oda+Ijm63JCCKHHvI+e9/zqP/76wUzIhnRsLiFsc+eOjAMUhhmozYhjEI5RiWjlJn9bByLg/sywySo28YTZK4lwhNQ2SiFj4RVY55xZpCdbAONsVE3aiThxBiwOYf0iO+Aa/9ogy/4XOlIKeMDW16pPhk6tklyA2jPMNB3Y+wk7DSOwQdNby2GVZAMAyqAZy5jqtrYpk/zrILGT8ly8Er1KahwYLYcC6WRjWfa1CuEopoCq9Flnrljm5qqCIAi6LhJKUXBsqHAweyN38FJ2Qd9xx6McZetkArRPPOPbXLmWSDNdizEXZfuDdZcNnKbmMaYqSEse+6ETRA+vstDGTsIpTgCqhiwk+6e5u6dfC9qK7HrJrrjeihjB2E5VMg0WNNWC908JT8IUhzzM8+aluKZ6Cnop3VIW4M4B88C8AM0JDcAo+tJKPkBRLf9ueKx8r1wLWFNCrPtfcOxgAABAABJREFUBOZ26QIt02tlnjmW2Jcie+6s+LBsycaH1FugwEZfy2n4ofX6CYH47KlfZvlq30ZEX/iLZ1YhFcXVxjble+Esxc/uWaZ1+5zDeZ40MBXNM24YIK2pHATPl/4xBa7MPnLiDDxRctV1fcXI5pxzhAZdpmhD7jmGuamb7WzCQu+SwDM+Ctx2gvgdjdTBMRiQNhH7TO96CgCw3lkMQ9dAY01wjDQIKKa7Y/HB60ceDY7u+jsUkzUmiV1EbOufJhRatwTzjDBGbyC/C2UTlrKI7L6V/X4ZA1D4yOtZykYQODAtE8mHvwgCisLi12EgyQxV9ukueNa/WZAZjI5HQNxhY3V4N0CpyAt1dy3JxGbiaWepe57YGKAwJDFNT7YiNQPZko0DlN3THnjG1rDRgskkKNxcffjs7yNDozhW2Ye2nvswc4rMM21gG5TCMEpKHBvpQtzd/C5kT/ocqBZHziU8JKWmZTA+edNWfPLmrV4zTdUxduGvYLashJIfRP3Nl7MaIwQMzosmjOq7v2eNPoNvaL+GU6rMyA0zDJBNrLKuYzCyvagnWdhQYDewfC+35A2wqILVyh6kJZDeUBUsUrxrXRvaAXO4A9c914nO0TyMfZ5WoDzhExzbJIVhJJ78DgCgsXAAy8n+o5pn/+gDOBqHEZu8sTUoqo+dYlqM5nmHfRJsNQZteDdOtdjmUrQcaIM7sVbZBRsKeo79GF5XuhIbsARKaQx1d30A9ddfyqzepwqimTno3evZP93RRBpvRu6kzwAAlOIItMFtiOy/D+n7PwFdQsRfabuioUY9gNqK8qaEwWjEAKxpa2A1HwOqaFDy/VAyrJA812RstiecY/DL0kWwI/Whjliqu+j1C/DsGXEeOJBntSwHjATWG2xzXjr8gM+4QA4l0w1QKoqE+gw7TrtpGVSF4JDozASEOwMhJ2O808MTpo9rN+IS9WlQRcePG/8Lh+g0H5CQTbFFdrHiMs8oRfrO92HZ+i/iQ+qtgnk2rXgACVKEqSVgNyxEaSYDX41DbGQsSix8Q/sNDJjobz0dFxW/jW2xE8TYwaGcJujxS8ghtKY8homuKgLM2RUi0M2TCtltiBTHBBhRXHQZzJaVIHYR8Wd+AMBNGAhBfUzH3c4J2IZ5UMysGNejlPr0tVShd8a6kIamYAwJDCiehlhhziuw22JF6G1be9nogZ4EsYtlNuc8YSssfRMyZ34DTooVLS0Y9cY2uebZZMc2uVaFBCbqHY8h+eS3kXzim4hu9Y9h8WuBs27WzqoT30vY2CY3C1jRlvKJFjf0sc+UX/U+mLPPgtl+KihRmAW66yTJxw+tpqWwmlmXWB3eDdgTgxt8jHahC1rIY5ueqC4V7NEw5lm8IvPMu+aj7kh7YembynTL8qbjuW3mB8R4U9zQ0IIRxMwhUKIIp1o5LIdiI3U1lQLMM9VNHKkWB43Uid+b05l2GQcyeKQkzbP+cW9sc7SOse4GsyWYbSfCidRBKQxB632OuQiCMc+43hkPnkwx8CwkubFNJNexcUs101VVT5KPVdTHdLEG78VMDBY8NudzcdYYOXacm9L4QczIrpuZqL0Ww/jJnxfFT2Ng3JyPbs4jPYIxV7BsfF2/BpcNXoUrIuvE+aglZLMALkKdW/UB2Inp0IZ3of6G18LYfRtg5nHKvEZosBDZ+Bs0/uF0Nmrz5Lervr7HPKNYMPgQACB7yhdAiYJ0Zi/aMOg7D4BriOJ+Nv69i1EMwTrw1r5kFeaZ6na/Odgh3sNlMs8jPShaNkhh2KcpwxtaAGsKMZFp9j4Xq88gFkI8Mw7cDwKKzc5cDCgtGCtYeNRZgXGtCcQuQu/dIDrr5Zpn7Of0JMc2VYWI9VNmgBVtB69WGVuuuOgy33P4tRXVPZMcbXiXKAynpcIdN02baUueoWxG09ar8cbu76ARY5Ma2/QaJBOPbarDu6DYBWRoFLuc6XAoFeyzILgOAGN5rrGmhbLYxDG4jBGreRlsV/ONGyZENII4CmhxHTgJtRFf/zMkzQG0k0E4UGC2HOsDYNXRfUhGNCFObTctxWhJwXX22QCAV5ku81v6zuXRuei2P1XUCeUg42rKwbMTAQBO0h3bxHBNGrxa3/MCpNAGX/CxJ+SIFrrxBpWtIR3H/BsAElo4y+EkpiF3IjNqSTzxLdA8WyvD3PCyRbuMTS8z8s50wbNclDVUFqp+Vh7fp/sPY2yzwTe2OfGY2IsWdkmwzOzUTA88y04Anh3g4Fn5yCaP4RDWqADPejeKMfIw8AwAHK57Nl5d90xz9+lnnKXs3iZEsDKnmQyMkNmGlFLPzEhXEN3ye/b+bg4T3fo7RAn7eyXQgd8Ty53taL5qCRKPf8P3d6FlNXoQWs966J1PIL7h51DMLKy6eeIeMttOgKkm0ELGcCzZi7Ozd0Lvex6OkULm1C8Ldmy3PhtUjUApjQtgSz+4TryfUhoDyfWLuiaaY597PNaOpxzGyOcaWqIhn+0DcSxQosKJT0OmaGE/9Y9t1kmaZ5x1ZqdmYdhow69txqJufu4HmJlmj+saLUxKv5WPbB5IroYFDTFdRe74f8fAB3aIKQmvaem/P0zbwVDOhEP9I9TUSGL0kmthp2dDzXQi+ehX0XTt8ai79W2+BlQ+ZC8DgBXbf4i3a/fj7OIDFY9bMFsDUyaJgGlAfISds06lXUiRxOunYydldVfDmFcvRzQFS4gfKN67/jZ878E9+NEDu2G40wyAv/4U7sTuHpd4+nuiDgOAV6lPHHXb/EcfwNGYWpDCCLDTHUla8noALOHkTbGS7aBkU2QQR/eSdwEA3jp6FaIoomg5mNPBBII3Rk9GtL4Nw0jjraUvIrvmo6BanHXob30b6m98LevEF0YmdXx699MgTgl2st2X4OdXvRcD79uKocvvxeilv0Nh0WUAgNRDXwDMHKhVwqsJW8AHjvs4+1zDu8WmWClmRQtC0NicvgbQGN0aALS+DRjNlfBalRUON9pngIItdLYAbPxjmwAwlFrGNpf8oOj0y8wzAHhIPRUAMLf/fjTF2UIjF3ix536BpmtPQPzZH4lkPDnGWS1sA+qAC56NV2GeOTZK2READEzh3QhdVfD6yDP4D419n+NnfwcHEozlIgMJmSTb+FvIKNTiCCK7bobhdtcu1x5EvsTEWBeYLJkdr18OKCrMWQz45BvS8q7rMFfpxRBpwLrl38Eg6lAf08V4Zl+GMX0AYIlySLic8RDudiEC3WGCqbwb4sSaQI0kCisYW4ZQB1TRUVj8OgCc2UBwi8mo33xD6x0vIluyoSoEcxpjwmnJSc8GAMHG3KfMFu85sPQK8e9H9w1hOG/BbmYMpCALklPcRfIfZ4VHMxkVSTZnU9VsGEAdJB/8HBo3/BAA9bHOEi5oCADJR77i27hlDRUAWDOrXpz/sLFNbhaw3B2nbU4YaMAYmjLuOKbLGKWROsHc4mNe6iAHz5ax7rKRBnFMQfWvFjKYCXibtlM3R7Jzl5hnA9uEFpYYzaqgecb/TkrjAtgqLrik7Bjypo0hpEFBQKgD4o7dxXVFjCfadfMAPYb9QzkhygyEMM8kkIqDi3ayzQfYWW3HgxIF6tgB8RjAS04yRRuZkT6m+wWg5K4vg9kSoOoozWb6lZF990DlTptOu6d35oYtmGfhY5uxLdf6wBRV0pMLxqikecZHcvtirCjf1MWunaf0k2BSFa2FPVBH9nrMM9MBzDwST3wTAJBb+1GMqC3CACN4rTqSaQDXBjSLBawiDKw+F89456OG4GDxvHgBWg8r6POr34eR190Eq34+1Ewn6u7+EJp/cyw+3P913GF8AW8e+h8xei2zjcOCAxrHkr1Im32gWhzFhZcKEORMla0LMrAgF03JAPPMW/ukwrwW5lkQPHN/nkN6UbQcn+QAABhSccTv5cKiyzBG42glI2gcLh9Djrjd6Xvt42E51AUdCLrq1riv84RP88yvUeZgNdmNDw7/NxaQzprHNoHwMSUj24UTlR1wQFBc9CpoUs7DwbOYrsJOs8KQWAVhEDM9He64ycE5Lvug0xLept5XETzL5E28Xb0XF294r3DNNkINA8pzC8DbM7bQeaBQYNkeeFbGZIUHIIQ5rvpe13XatFpXwXa1D1UBnqlYSBgbiAv/R7f/FWtz7HoYTcwDDLYeW9LoZprkxJpkNS7FeNHCX+xzQUFwrLkR0zDkAxH0Hg88UzPd4VIHYM1dAgcrHIl5BviYZ6M1MM98UgLwrtVgXDT2NxjERm/D8bDd96plBDy/8l2wGpdAKQxj6fNX4nL1AbzTuh6Jx78BdXC7uEdZPum/XvjPc5LMmRAAnmtlufocdPkeezhjm5whIzsYv6RjmwEJFiXTDQIKqkZAo41wEhw8qzy2qY7shTa6H1TRYc46U/x+NMA0C3PctOvmwY63CiAfZk7k6eZ0P3jG74uqjpuUivX/aWeJ2NN4Y6qpyO4p+fopWI63t41shj6wFVSNYOziq+HEmqFmunGqxfLtSuNuXLbkwvydINRG7PmrfSOCUU3BmcrzOPv+i9Fww2Wov+mNYuqBN5EBAKqB7kaWB79RfRjvyLFx/exJnwFNtHoGApoBi+e1fZsASmEceoidArDX0oZ3iYmGdJFds6NGmweedT8DOJY4R1qWO222AYqKbMnGQQ6ejZUbBnAWvdW4GOMFC1dbr8QITUIb2Y324aeE02ew4VEtDLdBtCvO9ifBaJbysUrMM5ntGgTvaaIVw2+6E+NnfhPm9LUg1IFx8GHRjAQqyIrYJVHzLbUqS5uYIcwzwGORCvBslL1Whz5HPCamK9hnMCahDJ7pqoLFLnO41MaMM5p6GVPX7NoAVWKDyoByVnKOVQe2CTA4v+KdAIBL1SdRqiBr8H8ljoJn/6Jh7L0TsEuwmpbBbvJ0eWTXJ56Q96/4MOxkO5rtXnxYuxV2qYBFvcxt6Mm6V4rEPO/oGDz+Mxh8x+PIrXo/qBqB3vMsUg9+Bk3XHIf07e+ZUDBRHJ+b1JRmnl7G+qCROthNy1Cacy7Gz/5v2Ml2qOOHkHjqeyD7H0QLGcUATaOw4m1wog1snGECLbZjwYr2fmMmaJQJ01uSEG+p41ksULqRRwT3ULah5kp2qCMWB89M6MIUQO96GnBsz4XP1WR4iB6HAtWRzB3EIrofgFfgqUO7kHjquwCA+LM/RYvZiTgKiGWleXUAnWAJo1bBBUgZPYCG6y7Aor+ehJmkHzHdTwn+gHIzAODJ1stRXPYmSbTbW9zyJIZDDgN29J7nkHj86+JvM8kATlO2IFO0sMRm5znXvAoAhKGBPrAV6uAOLN/LbNaviV6BAZNtgvUxHS0uwyxbssWI6FJyyKd5BgCLXLbRzjDmmZt96NKYCxeLt12wq7DoNXAMBvaU5l0gRpa4FsxmOpe9hqstxUcE5zbGmIU7Z565HUi+se4DS6qsxiXoazxJvL/tUNy1vd9LMmQWJHWEhpXpjuVx8KyFjEiaZ27yRVFTB00deAGxbX/EtE0/w6uVJ8Tr6J2PQ+9+GlSNoDTzDBCnhPRdHxTsIZnNoxJg1Yy0GAfpD2GecbOAFW0ueJY0cKqyDQQUVtNS0LhnomG2nyqOAfD0zaymZQAhAgjm90e12N3vjdGCUsGOsNNzxLmybAonPQdOtBHEKUHrZ6BlReaZZJUOsPuVUAd2eo5gA/KwbAeWQ2FDhR1jTlA8sY/pKpaRA+Kz9Y0X8dbfrcdHrt/se/4OOgslYkApjQFDHhuRA2OO627LgxopWM2uhpsEzMjMs6QrIj4SnYlUHbuuB90R8NI85qQc2XULVLeDH8o8cwvfWaQftuX/zkmuH/Gnv8+Ox+1YqlX0O+SxTf59m+73zMGzPiuGxx32uYw9d/jcNuMbfgE10w07NRO51R8QjNy6qOZjlwKA0+CCZ0qPYGM1Z3cgQlgSt9LchBRyvrHN6OZr0XjNWsESkIOPbZ7sbHSv52VwkjPgpGdi5HU3IXfch2GnZoFYeUzvvgeLlU4M0ST2rPwsAOY2WI2VxwGNi1QGThXnngdoUZRmsxHvMxUGZMhgkQzGJITmmd8wQNZJSVZx2/SYZ3N9v+c/8/PIrzU+zmscesRzK3Y1gjIzzsC9DhPVrj/kNwWBmYdxiLEK73PWwLKpKCr6Gzmb8gmR4NvUz74qmA6+rP8Ba8fuxV+Nr2FGoRxcF9psgW59RCVoxBgKplfEzO9j4Mju6LFwkjNACBGMDM6UjGgqoGieQ94Ejpu8ybTWBc8A4ArtXlilcq0dUhjGF7PfxDf0a9A0vEHoGhkS6M+DF8NqIP/hDLFNDju+ku14pgEhzLPRGs0CRCOndZXYL3ljwtAULHLBM7PteJRmng7iWHjr+G8BAIN13lg7Zy+qI/vQUmDXWS8aQaP1yBQtdNAWDKfZfniassUH0Gi9bNqAa5dFt/4+9FhLtoNjyAGkkQHVYmJt9DTPhjAmASX7BnP4/TOHyo1IOHjWwtYlY1/g+gVb984vsEbznsUfEMB1tmRNbECi6sicyRhA7d334Nv61Xh36Y+Ib/glUvd/AlFNAU8dc0HnPve8nBHZhSgx0UUbcbvJ7rMZdqcPdOL7dN94sWZTFB58nW4I0TwL6tEd6dD6t6DpmrVI3fNR8TvVHdm0U+1sFNcdZ69mGMCdDM0ZJ4Ma3p42kvef05EQ5plP96zrSei9G0CoDTvZVrb31+K4qY7shZofQJFq2Ezni/yLryf1eXZPyd83B9IIgPodzNGyuOjVcBLTkF/OpDxeWWDjlZUYO6btwICJ44tsXSbURuLZH4m/pzQHV2q/Zc648VZYDQthNR2D4txXCD1pHvvqWb72du1+pJCF2bwChRVX+N7fUBUhJ6H1b4Y6tANqthdUjYhpIXV4N5pdc59Gk7ElR4w2vEBnI0sSUMwMtIGtYg02sp7eGTsvFg644JlSGAYpjvoMA3gjz25cjLGihXHE8ZTKQC9jaBtmpCepe2YXxcjtthh7nTApAgGeBe7ZcQk8C7LSAFa7Fla+EyOvvxnDb2Jrjda3UZBL+F4iv6c6vBsKZdftCqdyHctBzUig2RJ03Exn2B7aqc8VjyGE4LST3QbrgDciHqUlzCHsvuMjq3PHnoYKG6e4YK7l5gyqJBvkjW0qSD7ynyDUQXHBJcic9mWYahwzyQDmFWuTaXm5xlHw7F80qOtwx0Xrechz9fxm1CJxZE7/LwDAh9Rbsar7T4jZY+imjdhfdzJiuiK6t+MFCzTejOzpX8G35v8JP8FbUahfAuKYiOy/B6kHPl3T8emHXLMAl7lUMYwEMmd/CwAQ23Q10s98DwBwk30aokZUJFUT6Z4ttlgHc5e2VPzOamUAkNa3EendjJn1qHqycJHMluzwsU333zalsNwupdb9DNSRPSBWAVSLiw7/gGngQWc1AOCs/T9AFEUGnlEHqQc/A+KUQIkC4pTwSfwei10KrRNrAXUL926FbS56pnxD17qfQcP1r4I2tAOKXcTJyja/qLNtYj5lzzOPfTcAj94tM8+KloMdrqtkct2XoGZ7YafnIH/MWwAAb1YfxHjRwjEOKyCKLewz0XiLAEbq7ngPdCuDzc5c3Kmc5RvrShiaoBcPxPiI6CG0SswzUhjBGw59HRcpT2NXf4B5RiniPU+jCaOhzDM77XZZ9Dhyaz7i0y8AGECVjKjY4sxzn3cApDAiRgQXNLksp3EOnjGwjN8vfyevQGnGScic+XWMBxLO27b0SNeht2GoI3uhlMZBtagYE/Ixzzh4Jl1btYxuaiNegfk1/RpMV0bY+XnaHVU95i0Yu+iXsNNzoI53IHXvxwDq+Ng8S6alkIxo3thmoHM3kjOFBfjy6UwHpClu4DSFgUSlmWf4Hl9ywTOjww+ecUae3eyyPAcqd9YA1unjzI8FzXGmeWFmQUFgp2d6RajjsKRYAOAMtOfdN15oq4M7oB9aJ13z7O98nLbU7jnO8pABDU+PhSUYcUPFMs48az4Gz3eNwbQpDg57yZvlUFjQ0BFh3zk6nhV/UzM8efSDZ4DHTpRHN1OS5lnzOFvDxuqXC5FezioozT4bVNFEYdJDG5CqaywrqJ3EdGQRhUYc6IECIfHEt6GUxmG2HIuiy/itiXkW06G6131yJiuyOXiWKdq4w2Fgc2TP7QI8ayx1Ib7h5wCA7ClfArRY6HgRD+qCZ/Ml5ll71tN/0mDhTGWTxzyzS0g880OouV4mWh/QIuQd5GU5dq5Lc87x3ivWiOypX8LQOx7H8BvvQHbtx3BD+p04u/gD/M24DJa7toeZQXjnxgJAcZHivr47DlKafTYA4HRlC1TYvjXYlMawuX6NxzwrH1mXmWdl4BlvKtRXZp4VJOZZfvUHQLUYlHw/1MEXQIpjAvgfbTkRt9vsO4zvu9NX1Bsdj4JYBYxH2rCNzoHlUFFgjLey5+g9zyFKvPMvgynTrE4cr7CCoYmM4xtjX/A14Cil4p6NBjrur1XW4bnoh7DoiU8I5vmSQQaePZ8+VzyOX3Oj0tgmwNgMADOCASBYuEEWQ8FyQOBgFXE1U5UIWsgoVo36R2y0rqfRcN2FONORNFDd+8JrWnrru2jMlTHPGLC62d2rTNsRRaw6dtBnaAF4DoNVmWdSI8dqPdYDz9z9LiJp39iNi5E74ePs92DnYrh+hXgpfg2pI3vR4OqzbndmgVLvux9pZWDFaeoWbzTQsaD3ss+WOeNrAJjJjjJWzvIxxg/iV8YPAbh7i+qKkgvmmX9s8wcP7sFP1u3DQ7skLUIzL6RBcBHLIfXuZ3x6pwAQ33gVIijhOWchctNPFfeVQ6sLeIu3aT8F2RM/jf70Stxrr8F9kfNBFQN6/2ZoA9sEEB503OTn5SSHXe/r7GNxX08MRarBoCUorqg+ALS5rMhsyfbpKU4UlHoGGI1xHaAUpDiGuE58x+A+GHrHY2WOw2Gh9W5A7Pmrq8q2KOOdSN/2Tij5fkR23SzOu8Ldpl0AxUlMDJ5Fdv4dAFB0m0Q8ysY2Q5hngDS62fmEN7I5/YSyxr1TA/OMj/k/6yxBEYYnu+E2IFI5j3lGCsOIbr4W1hADmduMHKKuBll+OZuSKCx/O6iiYWlpC46pohVlOhSnKVsQpznRII7suBHqEMvJX1+6CfOUXuSMJgy/7WEMv/UhDF9+D8Yu+S1otN73WjvT/rwnc9Y3AYU7PHsTHmaLC571PQ/j4MPuuTxZmDWpw7vRlDBgwESTw77fQa0NDhTsMNiaoXc+KdbuaI7rnbHvPlO0kUMUWZ01A9XRAxWZZ3yd69bZ2qUN7xK6Zx016p7pPetBrAKcWAv2E/Y6wX0FQEW3zbGiDJ5Vvw+tlhWwGhaCUEc0lT3mmaRbJulYziXdZesTj1II+xwoH9usc8Gznoh/76fTeb27Wdy38cweKIRiiCYx3n4OnEg9Yk4Wq8lunK+wtTN/7HsBAEq+XxhpcPCsvftuGF1PgWpRZE77L0CLobP1bADAyfl1+L8cR8Gzf9EoLXo18IVOFJe90fd7kcRZjtdh0BSU5r8SuxJrESEmzun6FQDgr/ZZiEUiIISEIvE37aP4QeFS3HbSXzH8RsZU04Z2TDjCyZzA2ILBmUtVP8ucc1FYdBkIdRAZYsX33+k5UBVSM3g2O8f+voksFr/jhbfWtwltnaxL8ETqfN9iFCbqK8Azh4pxAr37aWlk8xhA4VoXFn5kvR62nkTz8HO4Sv8BxjJZRDdfC73nWTh6AqOX/g6UqLhAeRbv1e5gr9HkgXxdhCUXRgA8i+y4AfU3vRlKYUjo0iwjB/1djZG90GHC0hJYupiBXGFuYSXbwS7K9R5Y4pA540rkVzLA7QLlWZSGDmAhXFacOzIHeEAKp11/zbwCRdtLZLiGAQdqOl068RLSgdaE5Aa6/a9o77wdP9d/jFMzd3mbk20i+dBnserhd+DH+s98BaQsJs8jv/ajGPjgTmFBzqMuqmMUSeTjbOPWBrZ6ZgEu442P8PAkio9t7qZtGH3tDTDbTxXH1ZpkidPO/iz2qPPEawr9O5clYLWsFIkJ14tpxihc7Xm/FmENo5vqsMdkqidZfAVXQe98HEb3U6CKwcDDSB1GL7oKVI0gcvBBpG9/F6ZbXkK4dibT25LHNuWONmedzW2MCT2l5oSOMxR33GGWHzwz205k4M34IWj9W8Q1xK9jLqwf6rhJKfRDjyB95/vgPMrA8dakgXRUF9eUk2wD1IhgHfIi1AqYBgjmmaGCFIZR//fXof6Wt6J+lL2vYJ65rBozBDzjr6EQCHYdd9yM6SqOdQ0zrObl2N7LCo2i5TF5ObjTEXMZv50eeOYxz6aXva85wwUbXJFdwD8+MLPIkuRS8wpPPzHLvjcaSYvuOgDsdmaUmQUAAAhBB2HAXXTMY5VpPc8htv069l5nft0bzaoCno24hXKzbor7sG3hWhAwHZKBTBGZkoV77LVwiAq9fzPqi52YQ3rww+J/glgFlNpOQnHhpQDCx4t48LHNFjIK23UdnpNn32lRZffu+eqzAjwz9t3DtOrAkuzY5mt8rzdetKDAwdxRdq5Lc85FWRACq/VY5E7+LAZWfRRjSOKJfcOwpq8R56xSjBZMLCKdmK/0wIQuXt9qXYW8mkIdyeFYsrdMrwtgHX8O2nuaZ+XMs+mpCFqSBpZPT/l1syitPLbpsobmkh5QMy/YSKWZpws3M+PQOlfvzIFVNw9jRisedVZinMagZnuhdXvXs+G61XY0nwmAwHIcAWqQxgViXCrWv1Ecu1ywX+ywgqynfi2edRYjhSzqbn6LYAdYDhWC4BF5bJNSvM1mBXVb192ov+Wt0LqfxfT8LphUxQv1HhjKiyO+uvH9UeieucUnH9ukIwd8rpYF08ZC0oUUyYNqMWyczYqJ88ZuEGu9sed21N/8JqiZLuxzpuMLJnuMNriNrW8hzLNQzTO7JAC3bWDFeMmmbDTeLc6D7DMOBFdz2lRH9nmNnIZFcNz9krMJIhLzzGpcDHPGyeJ6AIDRepl5xteGfUi540YvOLNQtBwBEOVmsLzudGULcm4Bqg7tBLFY4V+adyFK7aeBgDLtMymUkX0459n3YSYZQJc6QzRPAQ88ayAZ5HJs76aUiv2qSzJ78KRB2oD5Z8NqWclySEnHhxSGEd3yOwDAz6zXIBHREdW8ZnGY0H9Y5E74OG5bcw3eb34aVzd8UoA8sRf+LJqZwTFQDpwfZ7J1ZJ1zLPrzjmDiyBIHUV0V+VPHaO3ugqMFy81hKdr616H+hsvQfPUxODfjAjjSvRjZeQPqb34zEo99reprktI46m59B5KPftVj9gUfUxxF3W1XiLEvAipAJ495xvYhb2wz3H1VHXwBev9mUEUXTR0eQYOAMM0zAB7zrGc99E53LC2gd8aOaWLmmbGfXT/3O2ugKQSKC8Dx+yI2vg8ARbZkI3XffyC17ktYcesF+KH+P/iYegOIXYTZvFzkLk6yDcX5TMvrA9pt0PMDoVqApuXgEpWti4Ulb0Bx3oUgoIg/8wMomS68JsMMOB6d/e+gLrhWKYZJvZCWuImc58uVBctZk5lnW4QTY2nW2bDrXU1XFzxrJwNQQOFocYwQ1mzdHWPP1bueFDVHvNDjnmePeQYA4zF3jHx0vw88E5pnjYvFOtcfncseO7QLM+sZ86yzRuYZNw8pzTwNBYutv6HMM/eeDY5m+plnE68NvDbimtDcYTcqvWewdlW6/FIKsApQB3d4hiRlY5uSo69joyHH8tPeyHz/yzQvA1V0KIUhAcxzfbSddBZKlAhm/BXavViidMCGguLi13pGGmMHYdmOYPhO2/4b9t5rPioA0e62CwEAp5UeFVrB/xfjKHj2rxyR8uKJJ7BZadTBcAUv72r/OEzKbmoHBH+zzxYUdl7E8cWjaDlCvDRbsmC1rhL0zolGNw13AQuOflWLzOlXwonUAwCed+bjkEtJDR2XCwZ10DzGiv5nrAXi13bDYlAtDsXMImKNooc2oDN9vG+G3ArRPNOIJ/BuTl8LCgJtdJ8YX+FdGcthJgA76Gx0nf9bOFoMZ6qb8f/MbwvB6ewpX4A5+2yML2eU6VepT4pzw6NXZQljNNshuv76oXVI3/cfIE4JxfkXIXPGlQCAZeSAbzPgYAVtXiYciryxTT/zbKcz0/t5znkozX0F7OZjsF1ZCIPYmP3cN6ESii7aCL3OY86UJCClb+ZFeIYuRcmm0liXC764owfP5VpgUhVpkkMrvC4L32AUQvFd/Srkn74GKI4jffu7EHOduU5QdiBOvGu3jHlWJTiIN5hyRwj7N/v1tajjWagHmGcl6VzxTbMtHcUZ8xk78MbONChR2cbkJoFiTMbt3gFAKco6bAaxEbFZws+Lp2XkAOofvxKJR7+KxOPfRPyp7/lswsVndk0Jema/GkWq4UysR/qejwAACsvfwoAmAHbLcoyf89+gREXkwANYfvsl+Ip2LRowhrWz6gF4WipFy/ElCjv6GCi0bJqXhM0ivZil9MOE5ius2AdKiGQwtunX7P2T7UIUX4xt+sZaKYz996H+hlej/pa3ILL3LizY/jOkkCvTO+PgKL8PuT6cGTANyEu0+PhznkZV00FWLNgOhZUb8cZpQ8Ez7zVooCveSDI+7cSdfV6Xnl8XfM3oiLtOnJ3rxWO4i2NwbBPwmGesAcFGAvm6O1qwsMhh37vatlqAZwXLEUwe7roJhI9s8uhQWJITHffAs8QzbFyzsPSNsKavFeN9tTDPZlr7xKhIvH6aAKI3dY0hW7QwjDRGm1mhMm/n1fir8TW0YQBW/XyMX/BT0f0flhkSgaCRNAYou5aUYZYcznfHArbOYmvnOcpGjGRYEs3XC27oEH/6Bz73q0zRwrFkL2LmCBwjDXOaH2gPxqlz2aj/5u4xjDeyDq7eV4V5VrAE62xL5Dhv1EjRsDfJ3utMZRNMm4oGjWl5zSxDCMyza9EKMQyI6ipufM8JuPotq33vTfKDDCgB8TUVAG9ss5mMYVn+ORDHhJ2YBic9G6abOBuHHoHuMkjN9lORK9koQcc6hX2HkT2sUQbqIOKOU3W53WbLocJtMhnVJcbH457OkgsiOI6N1yhsze+Y+yZcUfo81pPlUMwM0ne8ByQ/5Df4kLr1eufjmO10IEcjKGlJ6N1Po/4m1ihc5xwLK9IgHhupMMLtMc9YATEtFcEashP/O/5BpO/+sHh8wXJwnDuyabauwt5Zb0KORjDH2ge94zEYu29D+u5/A3EsZOe9EpeWvsl0U4kCJT8IJdfna1ry4N+7LPKvDe0AcUpwInXoVtk6Lq4Bt9mXeOwbqP/rxcyR/E/noJBha0W1sU3OZrOaV7CRVXd/Y2yCHAxNEax3DirmTvgEAGCMxpCvWyhei7MZ1dH9iI4w1t4OZxYyJVusgU77iTCJgWlkBKksW2e43pnVuhogCvKuPmn0hb8wZiil0Ho3oP6mNyBR7MVuZwa+2fRd31pJI3WwFJZHaC4w0z1WFHuXLOLNpUHMmWcAhKA4nxV1HPAFpUg8/k0oZhYv0Dl4wDmONV0IEeyzbMhoVqXw3DYVFI65nP17599Rr7uAYgCIy5k22jCImdZBOFDwqMOYOnso+7xawHxoZh0fUavdXbBveAyvVh7D3dEvovmu9wjDhjXj97vHILFIXf05Y/99VRllsQ2/glIcYccY1gyzS0jf+QFoQztgx6ch77o8RlzQSejKukCVx+4eCC22o9uvBwCU5r5CyHDwkHU3AWA4H64JZzcshBNrBrGLMNzGmRUKnrkgTgXmGSmOilH3+5w1PiCD3xdaaRSNGMdyezsiLmBIqI3Xqo/hcsocXwsr3uFjveWPfQ8A4DXq43jv+lei5Rdz0fjbtTD4WgvAsYo4X2GNi9LCS5F1zSqiu29F+u5/Q4QW8YyzGM/XeXlApcibNr5svhs/sy7Dd+kVvr/J5jR2wyJQLQrFzAigtDTrTM+teGQ3GuMGZrmjf1ZqForu8/clVrPX6X4abgmAhAuecdYhZ3blExw8O4A698EJa0Q4bVoNizxWa5yP2+/GjDTLg3b2ZbGtZxzPd45iz0C24mizcegR9zOcIRpXQTkAwMu7skHNs6IHztZiWCLvqYA/t+ShuUSSMcrM0kjXevklkHzkK2j8y3k4MfcQgADzzDaxBC5Ya9pQxg5Cd4ooUB1jUf9IMtSIyIe4/qU+wva1Hc5MlGwqmPGXuaY7m5TloNF6j6k8dlA0AVTYiAyxaYjCkteJtxluPR2jNI4mOjShNuzLOY6CZy+z4DeenBTw340n5uMa+yIAwLboWnTQFjFPnQrQWLtGC6KTy28m3r3Qe7zOdFk4NiLbmdNhLawzHjTejPFzv4titBU/sV7rJcAu80wd2FYmTMpDHd4N3cogRyN4Otfm/UFRYbZ6HdWb7NNQn4gKJH/CsU2HsoWliS1IkV23usfEkiBZT0KZdSKGLroaRarhLOV5KGYWZtsJQmegZ+XHMES9YteSdOqGlGaYVIXimAKYiW1k2mKFJW/A2EVXiXO/TDmIuCYl47L2lBuVxja3UVZoUcVA5vSvir89EGNJZ1svS66edxb4NhxzxklwIvWgWgwdq5lbaslyfJpIAGMTAcDmvgL2UlfzZJgl37IWwbNRNgK47PkrgZ+fCuPgw0z3RI0jQiwsI17RL5hJdZ6gf6XgIF5PzC2a+jZj/5A7ttkch5LtdcdoVcEMMtxzWQwBz1JRDZcuZ+DKrdtHBTNAjOrwgsUdDwaAEtUxQhm4EC0xZgw38vii9kc0bLsG8eevRnzDL5B49kdI3/2hss+hjridpemvwA+tNwBgjpCcdSZHccnrMfyW+1Gc+woQauHd2t14OvoRXLThfYg/+2MkhzahLsquh75xL/HkY7Ncgw4AZo2wjfA5ughUi5UdFx/djOxkGntWs3fNWU1LQUGg5AdAcv0ApUg++GnU3f4u6L0bmHiwxpKHFco+pncGGRxl32/QtY4LaatjB6B2rxdAUrrYi9gmj22U3Hc7CNzvsIOzauaGglh8TCyiKWLMloNncwrsfupW2+FE6rFdAs84aMDHsboSbG1C9yahzacK5pm0DrlB482wXBc8PloikrjRAcx2E9TYrNWI6apgyHLds+I8P3gWNAvg0aGyoiXugmfKeKdw0coe/x8ApNGsaswz9/6eVmDXI9fWPHYG61I+3zUm9ovxuWxfmbbvb5hGRrCTzsLIa2/wnf+hEG0eOQ66jDltbD+UTDeanX7YlGDf3LegaDSgjuTQNrYRythB0cgYfeWvYbaugmJmkHzSY7BkijbOUTcCYMUAHwurFNPTUcxrisOhwHqbO6lurLjnKJkevFl7CADwmO4HaF+IMS0wbhrAtSdl5hm/znkhUmlkI6qr5W6NLuvMSc4AtKjvb9RIoWCwAvScAitmzbYTAULYeQBjCnCWgTnzVHE/PKKz/Tq662ak7vkoGn9/GpT8ABwjjcEm9pksm2LcHa9JRTTfuBRvSgmThENPYCYZwBiNITfnfOQQxYfpF2A1LYNSHEX82R+JAkcl/j045rKFbrRPx53H/Rp2cgaIw973FvsURKQ9MDiWw/c/u8HvuDk9FcV7tDuhwYFx4AHBEi2YNtZwp+7pa6HE6vE3m52r5LovIn3PR0CojcKS12PvqT9EFjE4agS26xCrDmwrA0MBhLLaNXes0Wo5tmyt4+Lm2vBO6P2bmbvu8C7MGGRgQLWxTa2f652xRg6N1sNxGxvq2EHEaB6zFMau5QWWOfM0XBn5NN5f+jRUzWODcgBWKY4yB0MAO+gsDOdKnulRPIGuFNv35oyztUx39c5Ml7lZmncBnFgL1Fwf6m6+HE3XrEbD9a+Cmu3FUHw+Li/9J7KG53INACAE+SgDWyJ5Bp7tkNZgWfOQs0zMWae57+eCZ4fWAaUs4k9/D7EX/gIKgm+blwMg4hrla2tQ86halKRJDnPmGbCTM6AUR/EKwj5/EIjLmzbOcNeAsYaVGANbr3luJDPMAaDdHVHrrIF5pg5sQ2Ldf+KEW8/AT4z/wRIcgKMnkD/mrey18tsRRdFjnlEq8i811ydyjGCQ/CBiz/+v9z7Du8oek3jyOzA6H4OjJzB26bUix9UPPgzYRajjft0rJ97iGvPYwphHhG0iuoNJqhSWvqnsvbje37wmljtUYp6BEF/Dz9GTvga1+L3rsq7kB8SImhzGwYdAHAu59AIcpNP867EWE59pHunGpzVW5+SPeQseOPUvuM0+CQ4I7Pg0FBa91ve61vS1eCL9SgzQtBDjV7O9SN3/STHmOm3gKdSRHEbVRpjTj4fdfAwKC18NgNVcDhR8xXwX8jW4HOZKNrbQ+fie9WaMOP49wqevqWiixiKgsBPTYTcuFsZDaqYbCeQxX2O5bC7eLuqKgcQSOJF6KMVRnDHGaqN0yQXPXNYhZ56VUqz2UEb3I66r0FUimLB2ahagxwXzrJicDaroIFYOi6OsOfrkgWG8848b8L6/PI/Lr12Ppw+OuCe2ICQbSHFMTIOYM08X+1C45lm42+ZEmmfBMGeczCYyxg5AGT0gvad73VAq6oUbHbanGL0SeGbmEN3Jrv/X5BnT2ufm+/jX8V/dH8Z/an9ArmRBcyUIdtF26Hp5TsOZhHofax57j5/JptEkMw4AuKW4GuMFS9RXMni2RGP1kqMnBRAOAGokgrttt9Hmjij/X4yj4NnLLPj4gEwh52y0iKbgu9ab8fuWz+DnqY8DABKceRb1hKsB/wbO0XlzuisQXGmchVIkH/0vRA4+yCjYi18X/rgKUZp/MR668AHc76z1EuD6Bczx0swIYXFf2EUknvwOAGATnY9x028hzYtvgLlsNiUMj3lmWqGGAfyffOyCM0aIwxI3bhbANwZDJTA0BXTOWfgM+SQsqsBRDIyf813BBsurKXzPerN32NLGrmoaOihLItWxg6w4dIub7AkfB4gCq2ERHKhoIBm0a56QtXA9lICMsLHNosuQ+1n8oxi95DdwJK2cDalzkaOeNtkmutBfsOlxDL/pDgxdfi/gghwl2xFdwXoxtsleY0v3OHa4tslcb0bveQ7EysOJteCOJd/GryzXAXH0IJx4C0Zeez36m9h5XkFdUU3bFPTjmphnbmf+oMGKX9rDmB+piIa2dNTriCZniDFLPipUtBzRzeIgScJQccrcBjTGdQznTXRF3aJ6YCtgm94Yr8sY4Oeln9az1y54rDtNVTBPYYlFYekbkVv1PnZ+xg76NRAoFYntWGIOrrIvxVaFFTuFYy4PBYPshoUYu+S3GHn1n1FsWg4dNqI9TyPx1HfRcP2r8HHjFgCeAyFQ7ngJAM0DjBX5iLUi1ImMmwaI+0ACbKHHvc7swDbE1/8UsReuAyUqcsd9CINXPMlE1QGsJnsEe0mAo+m57GW4WYeb4NFovUgg6+56P5oclnzP2PxjNh7RdgIcPQkt04XjFTYGo3dxVk056wzwOyI5gbFNrrO1XVuK3vGib2yEg6p8XcjG2hgNntpCj06ponkGyLpnrJDhTQvOOuvANKgxxqqRRzfZOZqNYutqOJTgOWdRReZZt8reO5HdDwCIbv8bCCi26KvQrbDCjY91KYUhEJe9JwelVNzfjVkXWGj2g2cbO8cEmGnOv1gUBZuceXhL6ctlrGPuWNoYMrYJAIdc8MwY2wfNZVDsoLOhxuoxOoON6a0pPI7otr8AYKCYUzcXmTO+Lj6n1sMS0/GihbOVjexxkt5ZtTjFZZ/dNdjEuvHF0dAik+QH8fnBL2AmGcBBpwUPKv7rbHOE7ZOryW6kkRHdaLloCQrMe2YpfqAsLIRZQEDvjEc+yb7bkyxX+8e95uyGRbAT00DsohBqLs04RXyHWyJr4OhJKPkBRHfdBHX8ECgI8qveK8CVnGkLECEd1Twjkd4NSGu2eAwARHfcAAC43T4ZqSRjuI5aGjKnfQWAC5C5ZhtRyQRHyfbA2MtkFn5vn4/uyDyMvOEWmNPWoFufjXud430jntEKzDO7bg6oYoBYeSjjnWigQ7jQZXYQUET2MAkFxjxz9c6mr0VEV3CNfREcEGYcQW0Ulr4R4+f+AOMm++ypiCax4rdKbpteYRs2tsnd7My2433mTgBQWPZGZE7/KsbP/AZGX3mNcCKfnmFjP3UVQGfAMyHgxRMAiU1wCHW5/QCAQdQJQyUAuF85DU/RZT6Aj4EE7F4kdhEWFOym7cJogYDljV0N7LpalGX3HB9ztqYx8AyqwVwAARjdT0HJD4JqURTnXYgbjvk5BlAnzpscZpw1thJF1kwIA89IYVhiFzPwzG5aCjs9B8QuIn3PvwknwoHTvoGHHQb0JQR4NnXmmaEpgKIKsOcik4HU5WObNs52jUOsOWeJ3+9x2LlVA8yz5bFhNGCsOvOslEXq/k+g8boLEN98DQxrDF20EX9PX4GhK55E5uzvwE5Mh0otHKfsFg1eZfwQVGlskms0BSO+/qdMg9R1ZNVC3LMN19E0c/a3me5Ty0rY8WlQzCz0zieguGObQqxf0UBjLL8NOm4ahx6Gku+HE2sWrBg5+P47pzHu+zkszHYPPLOmrxE5nhw0UueNqIWwzwx35HdwOjsWI6BXyB0336nfj1PVbXAUHbnjP47u2GJ81PwPfKDxWgxffo9wrhVBCG6c8VkcX/wlvrnqIQy8ewPM6cdDMbNIPvwFgFLM72PvvTl1ppCFyZ34SVC3hnim8dXYRuf6HJwrRbBxLge/jgV4L09OzD4LIISB764EiTq8G4t0lqOORWaIusLQDWRPYs30C3qvwnQMoq7EAG9hGODeX6bbyDA6HgVx9Xm5BiNnCHO9sUQsIkZkj4v2YGlrEg0xHdNSEUH22DOQhd75OJp+uxbNVy9H3a1vQ/LRr7Kmaf18OKl2IeER0crBs1QFw4CxSY5tUiMpWO3GoUdEbsn3JGX8EGOJKwZuJkzaITqwSQB+kf33gVis1l7s7MYqsltIySjZXsS2/AEA8F7tTizruUmAYTvprLLxTgDSGC7bD7RBjzlcshwUIi3Y6ni11L3OWmzpGfOYymMHRV17rO4ylZuWijoWYIZutzos54nsuT10BPn/QhwFz15mwZMRTiHXVSKSUkNTYELDuvgF6LDrAXhJhOz6Bvip46JActlPWu+GUPp1/NkfI7b5WlAQjL/iR75ErtYocytRdY+KGtQ9M3Oou/09iOy7G1QxcBVlYN2g1J3kOkN79UXYSWehIaYjIY2XTGQYAPi1E6iii8We639wJhsAbEmcivNL38XDZ94Iu8EbhShYNv5in4MHcTxKM072AQ+aouAQdantowcR2/onEFCUZp0Fh7upaVEMx9m/F7uunsDkmGcA8FDylTADSYoerxOC0QDwgrLI5+YJsMLdqZsrwNmS7THPuAA4Z571jhexw5nlHh+j/eqCTn06Frem8C3rrbg6+m5g6aUYecMtsFpXob+OXS/LbbbgK5lOEGqDqhEhOlstOIi3S2XnPZbZjwTyWDurDgohntOmq3cGeJpnFB5TQDDPIswV8KJl7Lt5tujqZQxsgzq8C8QuwjFSPsc703bQ746f6QVP3DiqOpgOBvxkT/ossqd/1RuDlkYdlWwPS16JirHoLNZtjH0J42d+A5lTv1z185uzzsDY5Xdj8O2PYvysb6HkFhVnUlZEc8fNkuXg4DBj5HEGGBwbURd0esxZ4RuPEa8/fa1waQTgc/mVf46v/ykST/03O5dnfgPZUxmQwpO0Y5U9ArRTXE0e2+18CcMTyVghc85/w2pcAjXXh18aP8QKshfJXawwz5z2Xyi54zqX6Qz8i3UzYMqcEQ6eyWuMcAJzk/rWcQaebVWW+Io2wFsb5TUje/LnAACRHX+H1rtRjLuEMc/YMXHdMw6esXt1pcu23Kt7awY3DZDXsyeP+zFeW7oSA4nFFUGobs01BsnsB6iDqMsEvjp7Gu7bwUBCaiS95DiEfZY3HQEEJEfZ/WgFmGcvuDpEABCtb0P25M9hbOHr8LbSlzBIU2L0locY20yEgwAdiqfVxhs0G5yFiOoKTPc7PpM+w8bAAMGysKavQX4pK9LTd38IsQ2/RGtxP1YpDPgKrneV4tR5jLH12IFxmC2MsRzUPSOFEdTd8lbMdg6hizbireaXMGT5O/s9pAm7nHaohOIsZZModopS8R0cF+c29XpIQhyMSnpnPAoueKbB3bdd8AyEwJzlFfFWwyLQRKtoNmlGFJmzvoHivAuRPeGTGHn1nzD4/m3InfgpsT/y75CA6Q7adfNgxxkgd5wruJ8rOYCZQ3IfA6duwZliPy9aDkozT0NxzrkgjoVpz30XgF/nJbr1TyDUxq7ISuygs1EwHTiJ6Rh5/c34StvVyCHq684HmWcid1A02K4RhTa0E7EXroNObFiUPT6y5zZ2HvMjnhPlNDaqtZ+2YZ3CivH80jdj/JzvAYoq1gAfeDb4AnStXPOsLLewCkKUuzTvAlGYi/tEjSC/6n0orHwXSvPOFzp6cwoueFaJeeZYnllAi8eCdgR4dgCpcQbU7JKkG+T3DrIb5Wurk8xACboweklEVCiEoL+JrWVLCs+D5AfFGCJnngFAbs2/Ibfy3cie9FkMv+7vGHjfNoy98tcYI2yPNEKud9sFz5ImW6t84Jm7h+mdTzAX3YZFnr4kISjOZwzYyAE2tpg96XPomc/WBl0lAjBICJ2y2gs/zhzlOUNh2ZtBQbCytBEzSV/5axVGcJ7CRr+VhRcK5uBed2xTZp4powfw/m1vx5+Nb6JzOIewUAe2oeH6SxDd/jdQoqC44BJcO+e7OL34Ezw9870MFCVE7DEnkB0id9cDjsRh4Jky3onYZsb4zJ7EjMHUoV3+EU8zJ/YLzmQFUVByG2OR/fd60hhSA8l2dc+4RhoPvjcVFr82lB3MGzhzXfBsNG/CqTCyJ2uChumd8eAsGm6m4f3BgnGQTV/0THPH8QLXJwd1Xq2wEcfe+ZfDSbUL4LQYbRVGYMEQubOjgMZbMH7Od0EVA5ED9yOy4wbMH2Rrw9a0t0bbDQuRPflzKM59BR5r/yAAf15fKWStO8uhvnMmGJTc2Vyq03z7QyPLRdSR3ZjrslYHtOni/aO6gsKKd7CGg5PDf+tXIe6wnIAzzzg4VZh9LpxIHdRMJ/RD69AUN7AoMEbOGc3piAargY2NJsf34vfvWIN7/u0U3PaBk3CJOwnS3n036m55O5TiKIiVg3HwYXEtcadQD8iqZhgQ0DyTDQNqXBu4PrBx6OGysU3RYG9cjA5tLkZoAqpdEK70kV1sioPn1e/Q7hPXSez5q0GcEgoKy5Uv7fyBmPrY4cwMbTxYwgBiE0hpXOgP7qQzUbIdDOdN0Ujo0Oehg7ZiU+eYkH9Qxw6JfGCFa5xlBfJ8Q1XwuLMcw0hDyQ9W1YZ9OcdR8OxlFjw54JRT+QYzJC2snAB++Nim5/oG+K2BeffAblwCR2f2xJxRxCO65fdIPM3EwDNnXFkm/FlrlNFeEa57RoqjqL/1bTAOPQyqxTF66e+wM8HAPbnYLM09H2Pn/wxfi30eABOrDtM8U6XzpEljm4A3TgG4XRJ3oeOMvITkftmUMLCPtuGQ4i+ei5YDBwo+p30eo6+93pco6CrBQRc800Z2e8Xhirf7XqM3yrpe8+z97BwUhsWYmO0CjIBXTPgMA9ziLMx5JhXR8BebsTMsqmCPtqjsMTx4kWPanstTkHkGoIx5ZnS44NnMM7C4JQmA4LuZC2G98fdCvL8vxQrWpTYD3HwjfWTipYprKXSZSdjJNhBQHEMO4HhX/0u8XsoDz+TkiBe3/B7gG+zqdpboP1d0AcGBrULU2Wo51ndsJdvBAFztJpfNBAAzyAg04sBRdAEE2iFmGJzpYqdnoQQ3wdfqUVj5LkCPT3gOAMCpm4vCindg/FymczXX3IMoiuhzAbF9QznYlDFHuEix1r8ZSnEUGcSxic73jceI0KKCfQqUb6r8PjVcQfzcqg8w7Q83BtKMsbla2SOSYXVsv/t5WaGnKeVFKDWSGL34athGGmuU3bjO+DoIKAoLLoU17TgUXWbaheRJpJFBfJidT7kTLQe/L2K6AichjW06NppGWRG6kS4qA8+yAc0zTVFgtx4LLHsVCChSD34WAODoCVC3ux0Ms40VNtrAFqCUFdfYCoUBIt0x7z4OMs8AYNNYFM/ThVgqadUFo1dnxUHEHIax905GxSdx3OWcgC7JtYqLy4eBZxwYN1TAcHUv+PfbXhdFY1wXY/2ceZtf+1GMnvtDjIN9t4VAx3tIuG1WAP1U1q2OZfYL7Z7nnEWIagq0BeegQHXMJANQc32MqSA5s2VP+Tzs5AyomW4kH/8G7tBY8VdsWlET8A6w+zyqKejPlNCfZmuRz3GzlEXdbe+APrAVg7QOby99ER201ecuCTDg8V6H7UUXqs+K82BKo5nBMT/TZUDXxDyr4LQpDtNlcQJg4L7Eci5JYxucNcb33LiuorjkDRh75a+RO/GTMGedKYSpBXjmXhepqMaEtAkR99kausX9/DYie++EamVxwGnFZnWZr4ApWg4D1ImCps57cQLZ7u1Ltonotj8CAJ5ouEy8HgA2muXuyRGJERLswMvvZbmMB3XwBUS3stf9vsUYQ3r3M1AyXUgNbYZCKHrVNtB4s2AqXKl8BMOvvRGZc78rmCDjBVt8flvKS4wAiwwo1zwzOh4DsfKwk22wmlcIY5xShTEs02VwzTN3w4DpG9tUh3cj/tR3kbrnI6j/26WM1a0nRHEPeE0iZewg4uMM2NzpzPDpBfFj1IMMG+l1DunsOutxxfqTbrOw0HgMRmgCcZoTI/RW3Twfs41G0sie+XXkjv8Y06BSDd95CisASYrlTvXWACil2NmXwRqyE9/Ufo0luWdBHUfSOzvN99yiO7oJALlV70du7UcFsBGXGIqV3PaqhcfYYefKSc8Shfob1YfLmGcrhu5GhJjojS2E3Xqs2PPE2GauF6TEwIbo9r9CcwpYqhyCOlrOdo1u+wtzXR/eDTsxDaOv+SvGLvoVHqGr4UARZhiA16A5UXnBc5/mDSX3mjI6nyjTPYs/8wMQp4RS+ynIr3w3k2EojviY8drgdqF/KYNEfC2O7LpFMGnkBpLQPct64BkpDMPYxzQVC0v9xmc8+Njm3EY20mpTPztIDrtxMRyX4SYaBmGPE/eFHzzTu5+BUhyFE23AQJ2rexm4Pi3pvshTA7sWMuOQYD0VFnpgzbcbFyF3/McAAMkHPoOYPYZ+msah5Grf8/JrPoKxS34LxOrZzzUwz4KPkbUYzYBEAJcdoSA+fWNhGjC0G+1gzcVuZZrInyKaAhAF42d/BzZRcabKcicnUgdqpEApFbVjIh4X33Fs2x8xsz6KxZKBCeB9r+moBptrrrkMaR51UQ3vVu/E6w581dWDvhjDb7oTmdO/iuLcC2A2L0feHSMuI2JIwdewvOn4mnzy2OZ4hessGPyc6Z2Po1gque/Jzi3P7a2W5YgaGp5z2OfSu58FKY4KHULuTvwq5Qkk7FGQ4iiiW34PALhrwVdwi30KVNiCMb6TzgptPFhNS0AVA0pxBMZ+1kDoRwNGkWTgWa6Ea60L8BiOw6ZF7Nrb1DUmsZQPCFLIIuKCZ83+PF/XCGyo+BVeD6txScVG8cs9joJnL7MQhgGCeVbeoS1Zjvg7dx0JIvGdUpElOmqKKkTD5dFNdXAHkuu+xB57/H+g4IpjTiUKAuTxFrwyx02rgLpb3ga9+xk4kTqMXPZnmLNOF+LovsKfEBQXvwbb8/UAgKaE7nNHqsY8439zUu3M0Qme3hl/PlAOngGeThGPoujWlC/kmuKBZ9Ftf4aSH4CdmIbSnFf4HtcZYeDZHJMlV5zVZadmgUa8Yj3MMICf17BkNRXRsJ4uxi8j78FnzQ/A0RNlj+EhX0/89YOaZwCww3X21IZ3g+SHhKCxOet0tNdHWaFmOdjnjg8CQG9yGSyqoNkZgJLpCnXarBZ8bHO0YKLkfk8rlX1YO7ueidfvZWKutrQZyLR8ntDLzDPAs5F/wtXTU0f3C8HtILvStKgY21TyHng2W2UstGKsTYBtYU6yfJTDrl8gtHCCCVyt4aTa2QgHbKxW9qDPZQ7II5ucYcjFYrcaq2BDDQfP4BUrVI2UFe8ymFacdyGyp37J9/dtmAebErSRIcSK/YCVh+om05y9F9QBEp+lfh52nfJD2JQgQYpsHPRkBlaVZp0BJ1KHFozgo9rNVfXOAE/UNaKrkphxH9ThXdCsLLI0gm1Wu3Da5OExzwJsjXO+zExF3G6ik2zziQX7Pkd6JuxkO4hjQe99DrqqIKIpWEH2AwBG0seIx4q1JOd9F9t7WbEV6rTphqXG0U0ZiyrxJGMArtPPRAER37peTfds1O0CL4uOuGMHutBBIYQI9hng7R2AH8gIjouIsc0K42fdGgPPEuP7hJHGc3QRIroKxYjjacVj1RSWvlEU4gBzTR16y4MYP/s7KDR5a7QMsE0UEU3B8bPrAQBPlVzGUq+3zyWe+QH03g1wIvV4a+kLgkESHKMpmDbucjVBzlE2wCyw+63oGgZENAUxawTnKs/hPeafkL7tCiw5yICdsPU5GGJsswLzzJKYsNb0tQL4Afw6pCV3rDlXZW/iwY08eENJ/s75ePRKywPP+MjmjfYZiGiab3SmaDmwGxej4DIHv6T/AVGXuWXsvwdqthdOrBk7G84G4AdhZfYeD/m4g9ppnNUQ2/I7qJlOZJUUfmNfhENJtm5H9tyBxhF2re2LMJCR75/DdgTWjBN9zRG5scLBZHVkDwzKrm0ZCBOsLvfc8XG30twLAEJCATc5nLq5cKKN0GFhOdnvMwxI383GEqO7bvaczee+wvddc6kDdewgYqMueEZn+tbWMF02wA/MdhscPGP7B3dnjkYMPOGwc8DdboMO2JXCK+DL10nVNStqJUPoHC2gL1PC/9N/jbdp9+Ma7Vuo+8v5YqyXu92Jz9N2PHKr3ofs8R9H9rT/BAgJBTampnnGx8C8c8WNA96grkOuKO2ZlOKkEcZs3DbtNQAhmOeCZ2NIwBYjcXtcdvD14qkrCut9a4oydhDJBz8DYhdRnHMeht98r2BZ9bp7+vSUBJ65DZq1yi6USi5Tz9XYzK3+AJNByQ/49MzU4T2Ibv8bACB78ucBPSaampr0OL7H2YGCujTzNDbq7hrh2PFWnx6jcNzMeWObkV03gzglmM0rBBAdDN7EaU4YQqdqpKLumYKxC/4HmdO/KhoDYWFXYJ4ZrjlKac65KDnuPasG7wvPkOy39oUYVtg+mxO1QGVdwuCoPsCYmVbjEqHneLd9AlQt/DU4CDQl8Ex6z6Czs924GJmTP4/MOd/xAd98ckYd2Y0Wm+Vph5wWiXnmSus0LcWmmVeI53GzgLzpiAZbIqKJ9d7Ydy+WJrJibNMOA8+EXqV/bPiMkb/jK/rvoYAiv/KdGLvwl7BaViK/6n0Yu+Q3GHnz3aJZJJhnISATv5YAb4IICDLPagPWrdZVcCJ1UIqjaM2wmkwwzzh41rwcUV3Fesf9XL3Pwdh7N4hTgtXA9sJtmIcIMTHj4E2Ibf4dFDMDq3EJelvPxGfMD2Kvvli853ZnlmDA+kKNCLAruoPdz/sVT2pnMGeiF424MvVV1K+4GACwtWccZtIlO4wdRNbN/RY4+9mxB5rkurtX/M6+CMNvuV+sE//X4ih49jILYRhQ4swzSW+DixRbtpRQsIU6GRjb7ByRwTNvEeGjm7okehjb/FsQ6qA45zzkTvz0YR1/GNU2CDIk130Zet9GONEGjLzmbyJhC2NqAEy/Z1gaMUzIzLMQzTM1wDwDIUKPQWazCPBMKiSa4uHH4OvWBEJTpbFNN/koLHtLGY39oM427hlFBrCoISObgOc+JtO7wxI/HiwZJvhV6WLc6JwZ2qkRrx14vqoQcT5l5lkHbYGpxkDsIqLb/sQAjYaFcJIzoBAiNK+2dY+J5xQQxXbqMpB6nhN6WLwrMlFwEG80b6IzyjaaNfoBLGiKQ+tZD31gK6gaQWHJ68VzCCHiM5UE84x9V3yDbUuzJHBvPg4rMZ3p5bhAnCmZBQAu84y7BkrMs3bCwLNC3OvSeNe1x6jkoxx2w8JQYHdSQYgYX1hLdgr33N2uWcBCSe+Md8D2JBmzrBJ4Vpx3PqiisfsgoClitp0IO96KUttJGDv/p75CDgB2DFPs4qBq3/NijNYxUqCu064ekmDy6Gk+Fd+0GBszf+x7PXaEaqA4nyUC71ZZUVUteRaaZ5rigWdmVrAZNjkLMG5640IcPM0IwwD3e+Fra+tSFCU3okqgHQ9zhl/3rM0oYq7CktOiBM6HrWebuxl4tqSC3hnA7sm9DrvO+CjVrSobAZO1LKs5bvKiZZXhJrgNC31gVSXwTL6fguCZxzwLB88G9HY4lECzc/+fvfcOs+Sqzr3fCid3zj05j0ajkTQaIQkkgQICAQIkZDDJAoMA2wT7M7bvBRskfLFJxmCMsXGQjS84XDBgY5MMGExGlmCE8oxGYfJ0TifWqfr+qFq7du1T6aTu09379zx6NN19QoVdO6z9rndBqZYwa3XhcWuMTX7vSbt9b/H8V9R+QDKH4v5X4YHnfgE3ld6LO83bUTz0a77fFcQ1u2w1xUcetRcR+tRDQCUPde4Jpq45ffWH8Yjl9kl+yrP7rB04aQ0ip5SQO+0Ymztt+hdKX8AV//YM3JX8I9xu/QtST34LVxz7E2xSJrzBBKOIni+/nm1MAbA9EVna5jbfczD5NPLxyz1/s7JDKJz3izAGz2eVwuh5CFNNaEIwuNsTPLOftV3lh/BS7du48b5fY5WVP29ehZSuQlcV1o9RMGzpsrejomVxsXoM/1h4E/o+90J0fe9O+5jOfyWSSfu54wMJfoqltBBI4y0HWNU4x4vw50MvQAlJ3J2xFXipo1/CyLytmHgqY/fHbvutXTzxaZtmdhRmegCKZaJr3lYEVLkUKbJ90FUFsEy2OKfCHwmWthlgAK4oLAXyoHqUKc/UuSegTz0IS9Gw+PTfxdzz/hrTL/8GFm74U8/bec+zlFN17VFzk686Lixt81zGnndQ2iY979mEhu87FSSp6jGfshmGmDrGo/bY/eeYMoO7n5rFFuUszlOPowoFS1YKqZlHoOXPwVLUWnWxomLpqjuRv/y3WNDTN3iWcjdQ41Ly2YAsbX8uClo3NipT2DfxZfZ7/exPsbHyBIpWAk+M2WPTVkc9lUmozDtLm30MiZM/ZOlVAHC1+nPPJkfq2FehwEJl/DLMv+BvPRUpzy7YrxvtcQNV1YHdKCf7kFHK2FQ8YqfUOkGIyqYrXe9ipyolAGTu/YQ9h992A5tPU3EbjQtg+NmE2H/IeAKZ4hho5uzUWt7zjIJ1pQDVGe+72ZtJsEIzM2G+Z5uuROGi2wM3rwCwxb467/U8SzrVQkvbbnD97YTgrjG4zy64peTwSeMm1raW6lKecc+7lsTCdX/EfM3+w7wiUH2c8ZnXB1EQXuOnPOM3IAqH3sKCWwTdf/3sT5Ez7Xn6Y9VhTuDgvv/BHbfjcdPJqOimSpt2X6kp9murA3tQGX8aFKuKG+f/H4aUeed77D56nivUxfptIW344Fk7NfNz2Zdj8er31swxeeh59VvP6M6mJX+cQLTn2fGZAn7y5Iz3l6rr/bnDKZ6SFoJn1aH9yCQ03Gu5yrO0k7JZ2vNiQFHwD6a90Tf22D8gc99fA7CDq9lUEiUk8f6ed8Ho24kjqf04gwFf5RkAGI7lBFnlPKnZmyhlw/T4zu4YzCGX1LBUruJoud8u6mEUUF2aRC8WMWTaaxY+qwng5uhmdDtcy8jg2RqDBnaKmvMPmGskb7K/51japhM8K1ZhWpa3YABvwE++Z6cd493yAttlLlz8xtBBKw4Fn11w2uXSFk8jc++f2RWUFBXzz/mEZ8fKV3nmHD91pANi2qaf8sw5B852CUtXvhtzN/09SlzghXzleOXZUJf/MZRC0iZ55RkAWIpaM5ABwOPqNgDAYPkEUMm7ExlhF9AvbbMUEryje0+TEj+PAP5YefoyCbZYGcglWbEFCyqWuh3vMWdXusKpHqjK40OnXd+kimm6suYz9zLlmRmjWADgpm3OFgzcW7bfczDxFBRFQebnfwcAKO6+2bO7BrjPDE0KFoS0zZ607u5U99q7WkrVXkjwBSkAx/OMpW26E8UNsANpSxm3vLQx7FSSnTkKOKkOOlOe7QjdnY+L4UyUD6mPsoIBRycpeGbvhCef+CaSp38MS9VxYtBWlvl5ngG2r9nMK76F+ed8ouZvVroP06/5CeZu+axviuljk0u4z3QUPecOc2m5W1m/Qbtahlm7oCyUq7ir+jzcmrkLS1d6/d8oTTyhOD5PAcUCAG/BACuRY5VFSc1wr7ULCyUD5xbLUABcssm+n36eZ0T+st+E5QQTq7lwGbvre/ZDaFOP4DWaHYg9bg6ju8+tPjfAPM/s5/L4TAFPzRSgqQo7Jj90VWWpQYBdXe9w1V6snZ4vuYv7GMGzg1SFUFAG8MGznLBg8AuelQyTjSNBXm2KnmSFUwDgXnMXAIWNBQ/1XoP7zW14cOxWT1qZyELJwP3WDnwl9byaapRR3LR/DM/cOYjj1X6cwSAUy0Ri4j50/fB9dkrT5mfi1JDdj9Hdr1QtT3u1+12FVaQaPmkvyspVE0OYwyvztgnwUXMDPm8+C5WhC6DCxC9rX/UqxR/8R6Qe/xoyP/8US+dW8hOOJ6LKfAJF1H732hS5NGti8foPY+blX2cpmWQqHrZpogtBjm4uhZB8zxKo4EOJv8SWOXsB8fj2V+G4NcrGIzb/cJ4/KzuM+3fYPj6j1gQSZ38KbfE0LFVHcf+rWP87xy1oaBGYClCeieo5ceJ/fIu9UP8GroAFBYkz92Djgp2ae7LLDgSx8bNielIcAW/wDIrCnovsrGtjQcfIp3fr5+6Dlj8LM9HlViiNUJ4BQGnEDkZdoh5hnmcpx9S8suEKFC75VZR33Fhj6gxwwbO5J6A7Kpsj1kbPc1kR1HHsvdzzNZOzx3E3bdO+xpmEhu+ZF3jex4oFRMDGNp/5CAVaxpRp3P3ULJ6r2u3psHoBnl76OB7c95sw+vegcOC1sFLB/SCxxNKS3TZLaVtxTMHFY/YsWvU07t5gq25eeO4TLC0x/eA/AAD+w7wcetaeb1DFyL6Mq+K1FV+OV5PzrD5dfRCnpt1NxZQzLpV2vsBzj42qyTbEeOUZFBVzQ/Y8fV/lfiRO235nxsBeWOl+VDbZC/2k43umLpxiFf/yh94KAHh8Ko+jVNiAV55NUvCsVilW3uZmSrBiAfQzU3jb10ef+DkS5w7bz/qem2s+C/D6bvamEyzdfybvPzeJi5/yTJs9Bn32GCw1gcqWZ7lBeqF9WrkRzN76Bdw5/CeYRTfLyomzAcGCZ0LQwRg9iMVn/wm+NvoG/NA8v+ZZJCgVsDHlWa3nWVRGQ9UJalF2wJTVjdMFjfXf/DpBT+Xw9sqv4iltC9uc5sUFtEYonP8qAMD5p+zA6SmMsLniAlOeJVDt2w5LUaGW51mb0WaPoadwHGVLw/9VXxy61rQsy/c4eWjdwxcN8SjPfPqG3/m3B/Hmz/0cT057fQnJDuG8gr0uzugqlMI0s9Uxhs5HWldx2NwJEyrzfgPACmJ9wXg65qwsUosnoBamUO3ejNLuF7Nx+WS1DzOv+BbeO/hhAEpw8MzJhlGcSuEnE9sA2Mr36SXXd1ZTFewfs+cA950tsvTLxMJxnKc4/tBCVhPA+RJXrZrxcT0hg2drDKY8K9WmbSa5SDupqrJC8GyxbGBysezpbD3KM2dypM89DqUwjdTDn4Ni5HEutRVfWQz2yoqLn+eZlexmKQhdP3wfACB/2W8zo0YiSHlGJseZhIpMQmNquyXO84xPW6hRnjnHUN56nWfy4p+2WWvybZ+XmyomktAUpjwDgPLWZzPDTZ5zVi8mrF4osKBPPcxNZITgmZ/yzGfRQfAqAsA/wEfwyhIA6Mu479VVxbMwrg7aCxcafHm/nT0+yrNK1XKDZ2fvYdVVG0nb/NqMPQEfr9jVS1OP/QcAoHjgNTXvE827Rc8zRVGY+uxcxjV0N9MDNZPEctVN21TybsEAFjxLj7nvz47CzAxCsarQp23lgqs828n50TTeTVfG3eDZxIIdoPNU2jSK6PruuwHYai69377WUyET1GrfjuBFi6oH+tMdnczjsGUvGhJnf8aCNiYXBPAz3iZI4VNIDdd8R2Xj0zGnuMfEmweLsEB2QgUUhU3saZHxU9Ptxzb3ZzDSTcoz0fPMnbyZvVtR2G/7u1E13iBIDZQ89WMM/NP1+OWK7XH4U2uXR70p9mffPWZ7zxzc1OtRe4noquIJnhX3vRwF55xLhsk+jwXPZp+o+Yy5goFNyjk8v/BvAMDMy4nzRrtZUFc8FlHJCbgLHl1VPCkTPAlNxePccf/UtJ816o8y3QO4qfyH+NcNvxl06gCAxaI37boeNFXB/3n+edg9nMO9TsAxee9fIvXYf8BSVCxe+S7MO5PtIS5NnVdHUfv6umkHz0bPfhuoVlA2TLxO/wqSKCM/fBDPLn8Iv115E5ae/g4AwC9q/4UeOGnsRgHZez7OPjPpVIbUHdWZ2bWReW+K6Nle/Ev1Kny/uh9LQxdHnnPeZ8yt+Uxh08RzbRUFpd0vBAA8Zo7jmyOvx9Srv4+fnWenVVN7oHGJD94c3vhqPL34p3jXwB9j7nl/jYVnvR9zL/5nmN0bWfuf5sZS37TNkOIB1Z6tsFR7XChvugqZUVuR/FC+iylAk2YRBSuJqdxuz3FaqE0fF8cGUg9nZh5mr6H38J5npGopb7mG3Te/NC6R+X5b2XyxehTdzviWfPxr9mdFpCSb3RthKSrb6Jm0ejGDHs/1D1aebYUxsBeV4QtRcdKwKFBDgdNsUsMT1hhOW7Za09IzMDh/vTDE1DHPcTsFAEYwi3uenMZzNXtB+tPsVZhHDnePvQozr/wWlhyfoCj8NjmbUZ6Jc6iHt74ah80dyJqL6PrOO6GUF5E+Yveb/2Rcx56rSzf34Vk7B/FLT9vMUuISE4dZ1dfFZ/we5tQ+ZJUSzBP2WKTkJ6A7KZekribOLZZhwb6Gopq3MGL3PReaD7BiAeQDVnYK6SQc37PM4b+EYlZQ3vgMu0olgPd+/VF86pi9qcRS5yzLt7o7wQfPqNoiwdI2nblg5vDf2Oe086ZAg32yDkhqCjIJNZbyLA4sqMxV2yRVaGXDFbCS3aGWGcbIRVjI2vOkJaY8s9tYNmQDghRlZaM24FDaewu+PvhLABS2gSiSaiZt0095FrEpa3aNw9LdTdDj1jCmlsq+1jppXcW91h68IfdxlHfdBMC9JvxzV9r1AjvF0bL/9nB1IzueeSoYkNYBLeXOT6bt4G3yyW8BAH5inoczJf8NOPccLVDXHbQpRPMQPnU7UnnmeIEfmxKDZ/ZadFf5IeRQQDqhuaqznq2wkt3IJDTkkWbjjAILlZGLYPZtR9W0sGQm8dmqW7Ahf/BXAFX3ZEpB1VBivp/+7aTCFY0BgJOJrc41MV31f8a+fgecTVDb98xWZKaXjuO8gGIBADztUxwf1xMyeLbGSDqLT6Y84x4wetimOc+ALPM8cwsGnOBUZ4AbiANsdQnJbBNn7rHLzQP4+OI1+MC3Hms6Es2UZ0J5YV75UNr2HOQPvbnmvYMByrNpZ+FGO1es2mbFqE3Bgn/wzA9mhsn5HASlbYYrz1TMI4d8wpbjF/e/yvf78pUqHjKdtMbJB1jZYrHqIa8wJIphwTOhileY9w3gbVN9gn/RMLegVEfce2YpmiegscfxbHrIEzwz8VPLkYqf+7lrjB1Tecanbf73uQTOWX1QYaLrv98FxaygMnrQtwIsmU8HeZ4BbureEwl3R74yclHN7lfZ8E/bHLfsfy+mOVWSonhTko0CVGdCZ/TtDKyEVg/G4Pkw9Qx6lTyGS09hctEtHLBzKIfsvZ+ANv8kqrkx5J/2/wUqJ5ulalp4fGoJh5ny7GdQydOOu780MPuZaLvG5j7DlqrjJxl7AjOX2QKzaxzFSpV5wvDwyjPAndjTTh0FbQDbW0xUKbh9hvc4lq66EzMv+QKK+72FPkSq/btYSoSZyOGB5IX4C+OF+MPKKzHiFzzLU/BsGgBw9Y4BhKGpCvPjslQdxb0v8SyYKSWfgtJqYYIZVxOz+TJ+X/87pKwSyhufzooyECldxXkj9q5lUPCMV77SmDOQTUCs5EskNa9ijlIcqD8aCtgcEXHVQeH9WBDZpIY/vnk/HtHt4H/2SdurqrjvF1Ed3MdSiYZySdCwkecW4dS+jqb2Y8LqQcqYR+LUD4HSPF6t2UGU2Qt/BYCCqgUUNl6Ns+md6FKKuHrBDvJn7v80tPxZWI6+jRbYzO8soFgAYF//t1d+Da+q/C5KZnQAMY5qojZ45n3t0jN+Dx89//O4vvxH+OrAL8Hs3Voz5qV9x6UqTmMQx7P7Ud5xI4oXvJopM/08//zSNvkxrWahpCXY3KFwwW0YdQLh5xZKKO16IXvZfdYOliYa5tu3UPS2LQoiJKfd1Hs6Rj4wlWIBrxvY64L8HXnOde9D1VKwSZlEsnAWSnGGBfl5c3xftCRMTgV7DLbihhbSlmW5GwHiQkzVMfOLX8fsS/8d2ZR9H+goaVy0n0sF363amwWVkYtqUvmDCEvbNLMjqEJFQqlirPQYLnHUr48N2JtvEwGq6CD8Pc9qVSeNHnM2mcLvVN6ICnSkHv8aur/+ZihGHk8pG3G3tZf1X+mEhj+6eT9eevEGlraZfOo7UIwCjL4dMMYO4YkeO+jVf85OqUw9/nV3kS1sqJ6hlM3ulF28gz9W5xk6aD2MhFPAh4LFxujFsPQM1OI0Eqd+hIxTSCN/iTunPrdQwlHTDoCR8kxdOMH5X7pjJGHmRpmNRbXHW9XVLRhwDsrSOaSc4GLhotf7XGkbPmVTURT0OQHCmSDPs5jQhqdamAIqecA0kH7onwGAVQ0NK2gBwOObDMQsGMAUO/7BcmYhE6E84/vPhaLBfFB5xLTNEvedbuGLiOW/orB5CgAct0YwtVT2bj46+KW6ixsNAAA9g+Kel7AfH7U24fR8CcVKlT1f1L8w5duMN3j2X+bFLNAWBD/3CBIDMKuigCIB5arl9Y2uuBlMp+fdtGrAtkqo9myFjireqn8RmYTKFQtwFM3O9TrV5W6u0ryK2sSnq8+2/YS7xlHcZxe2cduafWxlnw0knurAHla9EwDOJbc552OytTCJPC7kgmeU4ZMrnMR5AcUCAG8mzHpO3ZTBszWGqDzjdxdSzsPLVx+iQZfvSE44iysKRoi7c+Rrkb33z6DPHEFFy+Dz1asxW6hELmyiKBn+u+A0KBu927Dw7I/4qluClGe0cBt0Bt+otE36txERCFz02VkJOgbqzP06cuqMvrH7Tiw88w9qVB5EoVLFg5bdwaWOfQWKUbA7WsH7Ju0zkPn5dRC1yrPwRSffefYLwTNa/PemdSjDbsdrjF7skf/uHMpBATCxUGLXyjAtPGmNYlHthWKWoVZsFYY4EQui1zmWqmUvSB5V7UANla0v+KjOAG8VWsANPPOD/oZeW3n2oLnNPSfB7wywB6hzFDwrTAGm/Vmjlp3CuZDypvSxSrITD0CbewIKLJjJHliZIbaoEs2c60JLsCIfl6qP4IdP2H4N4z0p9BRPInvvnwEAlq68A1ayyw1Q1LlAieLsQgnlqoXH1a22YXFpjlVg9QTPmA+Qj/IsIr3s27234DFzHD8dfzlMy8KvffbnePFf/6RmoiOmhpvZYfa3as9WLOpuWu95o13oSnsrs/n5JAKwC6qMP63Gq7AGRcHsrf+K6Vd+G1O3P4iPjn8Y7zdegTMY9ASfKRA/vVTGfLGCn56wfYWu3uG/U0/oqoIfmufj6MA1WLriHTDTAx5lFPnpWKlemGk7EEcp0sSWiW/iOu1nMJQEFp/1Pt8UCZp49QQEz0oe5Vl4pU3AvvePW7bqxIKCw+ZOJDTXKytoc0RETLtuhLGeNJ51tavsqepZLF322wDc3enedIK1IX6nnxS/Pdk0/rNqKz9Tj30Z+059Dj1KAacSW2HscD+7Ylr4wdAvAgCunv08lNKc+1xe8b9gKSoSE/dBnX/K3VAIKBYA2MFT118svkohNG2zJngmtHFVh5EbB6AwJZur1NGc/wePS34bNu5GlLtQik7brO0rF579Mcw99y9Q3vE8piJdKlcxs+k5LDj5U3MXGzd1VWH2A6Lv2QLnywO46Wv61EOgw2DV9Jy5Ra5wEvrUw7AUzTO2RxUMAIDZahqPOpWr9TP3IvnEN23/0MHzYcYYF/nU3idU+3NoIV213ICY7waNqgGKWqMU5T3PAOAz1eth5MYiNw14KmELeFXHnGr3wa/WvgFVsVAcuhB6rx30qHdjx8+PqivlXZDGoRwwh8qlNDxibcE/pezFLs03/lW9HoDi+1wZnPE8ABTPexmgKJgesW0Tts3bfpisMML2G2s+gwo48H5njJELsGil0aPkkZiwPf2Y/6GWZF6o3d96OxSjgMrQBahwmQGLZQNHnQ0YbfE0lPIiswmp9u8OHOMWr/59FM97qcfeBLBV9oC9oZi5/+/tQgFjh9jcxA+yDqCMApprzjapPLNSvTAd5by2cALpB/8R+vQjMFO9LOUw6F4TFHylOQn1eaKFAQ8pz4ICDiyFOmC+53qeuX3SHV95GL/06Z/iwTPeABr16fRY8wG7SkjgWqQqBM+m8xXOiL82XZ7PdvHLzAGA4n7XkuaIuRHHZwusX9UU9/VUhVOfPgKUl5A4aQeBv21ebKf0GsH95lzB/ryUrtZuDDiwTdEyZRSYNf6lvPqMb3d81XL2WkdB/iv6l7B94hvQJ+xCLkyd7FyjJx1vTQBsA4fGwSescUy89KuY/YUvAY6dCFuvOscW5l8NwJ7zO4KKavdmmElbqGB7nnl9Zw+M23O447NFLDqWMj2Fk9gXpjzjrmfFR0W5XpDBszUGddDUcXnSNn0GfYJ5npUMtrii1Lq8EDwj37PEGVtO/9DgjViELe89ylVPbAS3YIDQ4R54DRaf/g7MveifAlPGgjzPZgTlmbfaZu1COLbyjOX0c8Ez5zvmioYnABAk+ee/+/Gey+y0wgBlRr7sKs/IDNIYPK/GNJMfyEgJGJq2WaM8C+8W+M/oDVCejXSnPCkcYlWsTELD5n57cKA0QnuAVzyDSzU3xgaRKFK66glOzve6yjczPYDSzpsC3uemE1mWxe2YudeV0jYfLA4yKbtf8KxSNTGNHphQoFhVKMUZwDIxbNrKs/mkGDxzlWcsZbNvh73r56OKbASaKF+qPsqCZzsHs+j67ruhVEsob7oaJUdqP5SzF5etVp7RM9idzboBQycdhE/L1UPUGPmIRf5sdhuuL38Y9wzegm8fmcTPT887ijevxF5MDaddcQCojB70pF7sHeliHj80yar4pG3Wi5XqtSemqsb63kxC9Uw0yfOsagFffWgCVdPC1v4Me26C0DUFZSTwb7veh8LBN3lSGADvxI8UTCrne6aUF/Cis7b5+L0bb/NMoHlefskGPP/8Ebz0Yq8iwi1M4/Z/rvo3OLCY0FTcb9rHkx+4AIvIeiboQwGVjEUWhQBHo2w+7woYcPzWtv0yLEehSOlEvRmdjSX8ooHGsL5MAl8xbbVH6thXcfCMnZ77zYFXIMFVVCsbJu7tvg5nrT70GpPo/ffb7IrLPVtRuPhNTLGbeuzLbrGAEOUZ4B/ADIKCyeGeZ0LwLF37WlYNzhkXRc8ZvwUWq9zmMy7R7vhcocLG0pLPwi8sbROwU+DLu24CFAXZpPu8nTZ7WSGg/zYvZMfHWxMUhesnqpKr/btgqQmo5QVs1+y06rKQtjl02i7GUtlwmcdvM6w4CjFfNDgf0HuYgq3EKdjC4IvtPKnZ/3Y92dzvDfPVFIPQXUx5Zl+jw9YuPPayH6AU4F3lR1jaJgDMJ2zvw5s1u9iGsev5GHI25oL8OIPI+yzic0nvhkgcKOgoKj7os/5WuZktNi01gS+adjDKLx3a7N7E1CEWFFZwxtxqv2d75SjUuSeRPGGff2lHbfDMr9ImkU2nWGU/wPb54pVrFSd1k3xHC5e8mc07TcvCUqmKeXRhUXc2V2aOssJGov8ljzF2CAvXf6Rmjm7m7A0qxSwjc99d9ndeGKw6A9wACFmD9LdIeQa4vmf65API/fhDAOwCJvR8up5n/u1TVAPFUZ65wXL/dQWbVwQpz3TaqHGVoz87aWduPDnjznGqpquYon6KHwfo3OJ46XqDZ8MwTAsTjncuv07wUxX7ZeYAdqZMaduzUVJS+LG1D8dnCszXsjvtKtNZtc+ZR5E8+X27MmXPFjwOux3PhajPTjkbphv8AssO1I9RH8D7ndEckP8dtUfA9o4VKe+6CZ/RbO/diw6/CwnHU1AMnj2YvQzVni0onvdS9kzSPVEVQBnczXwfAXjSNi3LvbdBaZuAuzYxBvawPtautukWDADsOdJOx/v4SNnelO0vn8AexSkU5RM801SFKe7DNn7WOjJ4tsaggZ1V2/QpGEDwk4lupq4wcNLJ697rpNblK1VPIKkimBB/u9tN6Tk66V2o1otYBpmwkt0oXPLm0N1WUibMFiqe4xWrvHmqbfoshKlgQFTwzK88Nb9gm+c6XuZ55qPqooBBYNUtB1t5tg2AnS8PwNdjhAYyC+5AzTpcnwWSqDwLW0QB3oCsmLZJO/sjXSlYmSFUc/aOY3nLsyBCqZDnnEkgTR6O57jgWcyUTb/jSW28mP27eP7LA83D2aTGsHee6LZ70jYd5dmphTKWnvb/obT9uShvvqrms8pVC1VoWFDsHR01fw5q/hwSMGBYKuYSQ57X8xU3WTDJSelgpspNBGkA93m9RHkUP3YqBd2UvBepJ78JS01g8Zn/h02cKUCxUDI8O5zNwle7rQhFFvgFXtjuLD1DmYAJKrX7pUoVn/yBq6QSlbPizqkneDZ2yPP5e0e62DNNkv6gtM1GoSDtcFfKk9Koayprz1/8uW08e/XOcNUZUNt/ieqjqIqb2R99EP3VKRwzx/DozuAFzlhPGu953nk1lT/TIcqzgdDgmYJ7rT344u4P4qHLP2x/FjdB90vj88Mv7bohEhn8W8+r8aXqFfjuwMvYr+c4RQT1lRTYNaomax99mQR+ZJ6PotYNtTCJnDGDE9YQ7u97tkfdVKmaKFk6/s6wF8iJM/cAAJae9huAlrCNwgGkHvsPN20zRHkG1Bk8i7HwE9UQftc2m7RfQ9dCtAoIStvkX8PTm0lAU+xxjPoPv5QVzyIuYuwCwFI3zy6UsHDDn+L3hz6CH5gXCEE4reZYAWCBVWJ2zl9LsvSi/c5ufYWlbdr/HzhlK5HK27weZYmIxTRgLxDJyiBx6kdIPvUd+z1RKZsOfLGdk07wjNoEX+QiTN0sLn4pZVVVFBYYEjdYowjzlAKApaQdbMkq9tygvONGbnO0duEahn/aZhPKs4B59FxFxcL1H4GZ7kfhgttwyrD7Rd/5lKqxvrey6SpWnXJ4bAseNjdDhYXc93/fDhj07UR1oNZPmJRnfsGzhKbifyx3bkgbaOxcNrnVqKs9W1Ha+Xz2c75cZYrEc0m7/WgzR4MrbcZBS8F0AlNqeR7V3FiNh5uIu0lhjxl9LfI8A+zgJQDkvv9eqMVpGP27UXQ8S4Ho9unxoULcapvBqnr7O8Pne2mhYMDEYpkFd/h0Q368p2tX9ijPwlV1PHza5lRi3Pn+Wmsd37TNcu0mNDF/4yfxR/u+gBPWME7MFrhiAVwhGk55lnzC7kMrW69DT9oRKBSCn10qbjLW4+8Lyh8XzRdIUZ5Laqz42FIdyjMA+Kj5Cnyvuh96tQDNKRhGhcHo/s1YXZj+pR9g4fqPsPeFpQlTmzItu++OStsEHIuJni0onv9yT2aN3zzs8q32c/mjOXvNsqP0ELJKCYZam9VEBBW/WE/I4Nkagxo1maQGeYMAYMb5gDsZLlctZoZIvlSANy2l2r+LyZ7L45fj54Yb0GqV8iwT0jEE0Z9JQFXsToavyBMrbZO7TvGVZ7VpmxpniO0d0Gp9Agg9Qs5N5MtVHLPGYaq8KX/tRIZfBBRFqa/PblM2qYEfr8MKBgAQCgZ4F8PP3DmIXUM53LR/FFAULDznE1i49o/sdDYBSvEkDy6asJzKuZ4AZsxiAQSvhNuw93JYUGApKjNz9z8fd2eGdqE01VsYgQJ9p+aKKFzyq5h//t/4KuLoOs9pzkSxMAl1wS5DfwYDqFjeiUS1bwcsLQXFyKP86Ned39nBs1YUDAAAY+wSmFCwXT2LZHEKfVjAi0//MQDblJTfXexKaey8o4IU9UCDdl8mAWPUVexZiuYpusBX8hGhRXmQKS8tUr720DmPoeuSYPzKgnBMeeambRpjl7DPH+9JoTeT4OT9lLbZvPKMhxbiI1zKJkHqmyMTdr969c6ByM+jnWs6TtH/5CSvPGPBMzsoo0/cj8z9nwIAvMv4ZfR0eQNjceCVnIRoVOsHtfNHeq7CbMpuE3xf1JNyN3jCoABHrtngGYB7Nr8eb628DU8tur+b4yb6dHwFIWAEOIFi6Hi450r2u08aN0HX7WtA51uqmihXTXymeh3Kqt2nGL3bUdpzCwA7cGBBsatROv4vUcozvwBmEHlBIeZHTdqmj6ovK6QViWprvwWWX3VtQlUUphan1H6/lBWvcXV08Gyk2/7Ms/MlWOk+PKDtdY7Bz8NHDJ7VBmZpcbRPtQP2tDi1zCreoX8GPWftdCNRLZZkKtuYyrNzh6EYeVS7xmEMH4g8TwDMBBoATlHVtapf8CxMeea9pvy5Z3zSluMQ5SlVTLsbGpOpraj27wrMLIhiyWfcoD63noIB5QDFB1MhlQwYwxdg6nX3YfGqO7lxxr9NUtXVwoHXst+NdKXwfcu+t2nyyfNRnQFezzM/7tPcTUiWsulgDF/IFPT5S37Vk73A968ndSdleOYItBjKszD4TarCgddG2hvUpG1mW5O2CbjPheZUcly86g7P8ZQi2meOy14BuI30RPCYExUsN6KUZ047MkwLRtXEY1PuWouvSEx9qgJuXcel17FqmzHWWPzccCntLQLhlzrPZ7sEKc8AAFoKw4P2vOv4bIEFrjz9at8uWFCgFqdZwa/y1utY1eEw5Rkpw8ZjKM9YAJLr28W/Ad52d3q+6OvvvWgAb628FeWsHQw3M4MsZTmsr6T74xcQ4/uPpbLruxYWPDNGLsT0L/0A5R3Pc+cZhlmThQUAV2yz1ypfP2P3Bwk4wcSunTVZTQSbp8u0TclagSSa1IHysviatE0u6JNNaqBX0sJz+2CWBZI8CxZFZekOhYvfwGS8APDYRJPBsxAPlCg0lZ9sux1dUNpmvuLveabWWzAgJe7M1i7ySiE77LTTFK08M1GFhkKvuwvptwuoayq7b7SYc1UA/osUftCKStsMKxiwcyiHf3zNITx7rz0wVjZcbqu+fBh2FjHUfmin/mzXPliOpx2vSooDDayb+tIYGt+OhRv+FPM3fhImt4ioOR9uocQPoLwKiAbh6XwlVJHFKgdR8Cx/Dtr8cQDASWsIFbFNqTpTD/bP3gcAMPp22J/VoiCNlerFRGobALvq5rsT/xeZ8hSM/t3IX/rrntcqisKCzPWmx4QxyynPjBHX58Ts3uQxmWbKM58FZYF5nvm3TwoYUHBIE1LYCeY/yDzP7Em9paVgDJ7PJiukvBWf51YUcuDZPpB1vq+75m+D3CSnJ63jwg3+Kes8pDyjvk1sr/7BsycAy0LXd98FxTLxNeVKfN88UPN8x8EvSDJToHSBEOWZ6gaxiz7jAPMpKhmhhWn8AhyNsqHXXpjyvnm0492bSbCxhAXPOK8ZmoAf7rJTsRa0fvy/6jUsFSjFTUArpoV5dOGesVfAUlQsPeN32XNh5kZZpTzFrMBSNJZ2FIRfADOIQkRQGoiotulA94oWkqLnmV/apqvi879Xg1yqLp+yErQpGDV2AW6w4Zwz7hRjKikAf1Uj+Z7txRMA7MWpUprDJ5QP4E26vehbuuy3YAq7+HqMtM25QgWPW2PIq27fUN72nEBrB5GqM5ZUs6MoJvvs9wtpmwrcvtKPLmHxy893soICJy5MZROwACxn3LSliQ12FUeyhJhYLNdVmMpVnrnHTXPfqEC855gCUvno+hQNR3WqKLYFhPP3oODZ4jN+D9Ov+m+Ud7gqQk1V8GDGm9nhl7IJcMqzAHXNY/pu5C37b5WNQvVpLYGFa/4Q+Ytut/3W+OPi7uUTipPeOOEWcGpIeQa7HwMAS08HFsXiEdM2B5yNl2khbdOyrLoLlZlc/1naej0qznqGqPj0Mzys4EQdBQOiguUsnTJABcqPhYWKice4LB/PRj1nb8EqX/MFA2JW2wRshXM1N4ZqbhRGl9eewS9t04K78ennCc2zuc/eKDoxW8RCiau0SSQybN6ulmZhaSmUNz6dbZDzAUMRGq/HYyjPaB3HAnhpvSalE/AGz5bKVU9lTsBuh8WKiRn04OT1f4FqbgzF817K+mq/8Y8I89hTFYWNzflylRNCxAvf0Osml8rMvoOfhx3c2IukpuChxQyqmhtsXOzdG/iZOjdXW6/I4NkaQ1SpJEKUZ3ynpioK8+6ioNGmvjTz+6kxUrzm/Zh52VdR3nEjUw4BwOPT+cigUxilSvgCOQq/3ckpQapKu0Mlw2STcU/BAEp7ihiQmeeZMDmijteTtulT3pl9H5PARqdtAkB5gDPiD5jIiMqDqN2KLp/d5CD4QZcmNo0QpDxDIsfSGauCsW4UtNi/dHMfAKC052aUI9IDaHFXrppMpSTutvemdTaAnfHxOyBoV4+8QtT8JKugecIa8pXs07kStNvHgjRNep4BwLm+iwEAb9G/gJdo34OlqFi47sO+qayDju/ZVJ3eIpZl4W9+9CS+c3Sy5m+88qzatx1m0l4MVgVlIT0LplUbvI7yPOMnl71pHc/eY6fIiqk5osdTZfSgvbjc+wuAlmDpZ+c56Yi8vN+yrJYrz561axD/eNshvPnqbTV/o+ABADx9W3+s76RryNI2Wcq4/fuJRbdiFguezT6B1KOfR+L03bD0DN5bfgUAd9e/Hvz8oli1zVzw5/GqQz8vLFq0V63adDoeN8BR/waMCBUK4dM0aMe7J63XFAzg+3kaw+5NXY6Faz6Av9z4PpSQZBNkV4lgssXa3VveiKnbH6hRm5S5tCqzexOgBSv4gDakbYqeZ35pm+K1ENqdX7vg07n9IOXlVL7sUaMGBcyiVNOAN22TPx6/9E9+oWPyfpjcIo+UOIfM+/GxxJ/ivLv/N/o++wI8Sz2MgpXEiWf9KfJP+42a44jyQALsBZ0FFSc5K4O4fmeArTBavOJ/Y+G6P6opjOMqm8P7lFwblGduENT/u6uc54++j/w4k+y99SjGCsxeg0vbTLmG72bMwEuQWo5/bui7+PlyYEBXT7PgJs9k/0GULKevy435eqtalsWlbfqra/RUBm+s/CYOX/JBX9/K0t5fwNJVd9b0JbxS+6hpB0wSJ75vFzPKDMPKeq0n4kIB/+Kel3i8/4KY5aptAmDVNmcLFRYse+DMAq7+2Pfx93efqPNY7KCMpepYuvLdNX+P7XlWMmBaVryKxRHB8qhNuaTmpvoXKlXmFQzAU32SAnnphOqxJCHqSduElsDMK76FmVd8C31dWc+fvIpfLtvF2XBYElPcBTb12e325FyRzQ97hE0UPm20vOlKQM+4yrMQBWIs5ZlQMIBPHaV1b5DyzP4Ob+omHzBXxi7E9GvuxtIzfo/9nbKpfJVnAX6KBL9JEUd5xkOvo/GuO6V74gLphIaLN/YCUDDLeTKX+mstgdhnxlyzrmVk8GyNIXaI/M9BXg0EPynqzySQS+quPFkwVrWS3TCGL4BlWR7lWckwcXy2gEbxy6evBzbZ5oJnM4JJIj/A0aDjVzDAiJu2KUwuewSPJMDdDWpUeVbhvHSqzmS9mhuFlfFP40oLKTRhBQP4Y7ZfExE8C0nbrIdhJ3g2wTzPyMhUxeI177e9xXaGB75Ert87jM19adx8YCz6xQ40gReVZzyKomCcVCgL/n4HgLtj6QbPJqA5aZsnrSHfdEQ+eGZBYQENN0jTfDe9NHQJAOCA+gQAoHDxG2E4VXNFhpwd/nqVZ49N5fEX338S7//G0Zq/sUVyJgEoKlsQiMpCTxlsYZJZjJig8hO4V1+6iS2SAz3PnEWNlRnA9Gv/B4vXfgAAcN3uIYx1p3D9bls9SZM/0xLUqi0IagJ229o1nPNNz+WDZ8+M4XcGcNWCBc+z4a4k689PO8EgFjzLn0XX998LAJg7+FYcr9rttznlWa3nWXi1TXdnnil1E94JOl1yMRWXZ8EnBaRRaPJ9ipsos2qbmQQXMHIUvhU3EMOqoxkmivtfhWMJWzFMYzJv5FvhUrStZK0Cke8Hq33bIo87SDnlRz7GmFvjeeajFMuwjTbasCFvQdXzf/6YZiPSeQe5tE1+l9tbMMA97qiNH4DbtFmw+ze/sdmvDduBFvvfHuXZ0H5YWgpdyONF2g+x8cS/QZ97AietQfxC+U4UAgrVJCKUKIAbqJ3ssVP5zEQXS/eLhaKgcOgtqGy9ll1/mguw7ISIRZioPPMPntWnQIjylDKdtOSTGEbv1kMA7DkN9V/1jE2+1Tadf1uIH/gLmkMldZWNWzQnLHBtSo2pEiRG+vtxt2mrPso7nutbWX6xVGUButEAdU0moeF75gE8PuqvXAuCV9s8aNiLacVyLAsaTNkEgPyht2Dp0t+wVbUxYJ5nQrXNqmmxedp/PHAWJcPEp35yvC6P1vKWZ6K464VYfNb7mMcsT2zPs0rVTlV0fh9PeRZeMCDoOxVF8Ywp3uAZn7bptnd6tj3Ks7BKtz5YqR5YqV62fiL450DX3LGZ+kw/Wxueke4UkpqCqmnhUSdjSRyzyU8SAKtU3EPKs7DgmTO/Ia9iP3ifb8AVO/Bpm0HVNgHglLCJzm+0pHWtRh3M+kqfDa0oNSAL1laMupSD/Oso2O6n/qfUzadMrvJ8iMLUTduUyjPJGkHsEPmJkaoonsVpVpgU8TsEtCtAO3RBxqqzhQrr9Kk652NN+J65KVWtU56J5XmTusoWmDTo8AthCp6ZcattBkwuvWmbIZ5nzKMouCPi0yLMHc+GpWcDq0cCtebMURVauupI2wwrGFAP5PHElGfcTrgxchHyl73dk9IXh+t2D+Hzr78M+50SzHHgF0qLIX5JtJA+HWAWCriD4FKCD57ZaZsnrGHfhRIfPJtJjDE1mDuZaj5IY268jP37TGITli57e+Br3aqG9Rkz02Rmaqlco7CjiQe1F6ruSenfBJ+yIAavXW8m/8kYTTD6Mgm87ODGmtQKgqU18MECbqLzkos24EtvvBzbBu2d1hTXXyyWqi0NakZBwTNNcSc4UYjB/wKn2CMlFaVuWul+5l+pFiZg9G7D8d2vAWC3u0YUwH6BB9rMiJO2WamavsozRVHYcxlWJc81Km5F2maafR8F5aid96V1dn1IccJXixbVv6LRr0d5FqEGMLs2oOJUuY4qFmB/f63KK4hYqokYaZtRnmd+ai4KqvcFtIuBnBs849sT3yd6FWNNKM980zbd76TxPKl5/TCtdB9mb/kX/Fn21/Ceyi/hvj3/H2afcQdeWPoDPGBtC1WSAMGLacCdn5wefzYsLWWnu2nBqUhhsCq4TlujtFXaxAoizPNMVBvGJcrzbNO+q/Dh9Nvwlb0fhML1syx1s46xKV+xryHfvlO6ylmS2OqzX/vsfbjhEz/E73/1EXz/2HTNWF0KCTrkBF9MCiaGpUIHsakvjT8yfhF3Z5+J/CVv9n0N+Z31pvXAgLFYzCQuvNrmWKmHqcQB/wJVcTF7tiB/+W/VVOIMwk3bdOftFIihOf3/PDXLjvlbR2oV74HoGSw8989RPP8Vvn+O9jwjQ/kq85dWlXDla1R13UqE8gzgU+MNj6/rvGej3lXW+yvPaisWx4HfyEtqSk2qt9i/07MgigsIVVGw0UndfPDMAgA3MEYYA27FWAqeuZ5n/mtSviJoWNqmWHGXV575reHE7xPXAQXOmscvDZ6NyWHKs4hg7WKpyu5fkBBChOYb1GeEBc/uL3BijOHg4JlM25TBszWHGI0WF978AyfuCPCLDVo0iMaYIrR7O5BNsDSno034nokpVfUyyE22AVsKTZ0e32nQebHgGTdBYwUDQuT8lmVxwbOAtE2fggH+yjP7d2FKN5qcJjQFysAOTL7xYVtyH4DYUfsZLfPwyrNmCgbUw7CziJnOl5kJKrA8QQkefoIR5pe0galQwtI2nV39pK0SUvMTrGCAr+cZ7NRb03EcPJtwvdkomNqK4FnP6E48Zo7DsFR8a+e7fIsdEA0bMzvPA18djxAD2MXzX4XJNzxUk54Wpjxj6WUBfcOzdg3i+j1DeM/z9iKb1AJVs/Qsxu1jFEXxGMi22vMsjG0D9n162pZ+9MRMoaTjEtM207qKjULwDPAGY5aueg9myvbz0JdJeHz/4iL6bRmmhWlH/Ru2UPekbTLVkvcexamSt8B5lzRLJqExxQOpz9y0zYRP2qZrOyAuJirCjrHH8yxGinb+0l+H0bsdxT0viTzuuJ5nVdP1EQsLlGqqAv7I/PpHvvIi709G6kExIGVZlutHGjCO0Hg+na94xjC+XdZfMMANntk+NbUbdizFlFvouJ44tcdqjF6Mb2RfgL+tPg8PbLkNc/tfh2nYGzhB/QQfPA2CvtMcPA+Tb3zUkwZUL0yF4lx/Ch6ORgTPdE31jPl8MC3DpRPVg/gsiHRnErjt9b+DFz/bm6LayNiU95mnKYrC1GdLZQPfOzaNu5+axWyhgi89cBa/8YX78dw//xG+c3SKvSdsDiVWX3R9p+qfy2zszeBn1i68S/8tVoVTxPU7C1bWMD/GOu8NHzCYLxmelM9mlGf14qZtun0NzTdnCxVMLpbw+LQbQPrCfadb9t0VYaNDhAJC+UqVzXsyCS10vExEKs+ixwBqT0cnlzx9O28Rw1cTT+q1QQ7mrVbnvHKQs1zw28AU+3dmgeJXMMCBfM+emrGzlXqEccUYOwRL0VAZuQimk6XQF6E8O7dQQtWyz48P+Imwwm41BQMSnFVHrecZbb6IFTfd6+7fZsS5Ak9UZhA9y7z6LXbaptPu6FwGfK7JrqEcBnNJPF61lWdnrH6ke4drXid+pkzblKwZxAcqLI1T3Gnu9ijPMp7XBAbPnAj/SFcKO4ds5VkzFTeLEeqSKMTJFS3iVcVbiTHLgmfBaZth3m0lw2R/D0zb5Dreks/uNhHHOLim0qCihpoG0/ewggGURhAwmavP88xNw2n0PgF2MFNXFZgWpeW0TmlVD7y0nXna+KgwSAIeqjxzqs+4wbNzHuWZb5nyZA7HYadHnNLcikY0yWpFMHGwK4VXVn4Pzy1/ANnt4Wk/9AzR4iou/AJKXNzMCMozKIpvepqiKNyulvf5Y4H1AIVMTzqB97/wfDxju717Rs9lredZ+LPgRzdnVt9qz7Mwrtw+gA+8cB/ueF6weauIm7bpBHK5Agmu8sxNrae0ldLW61Dedr2rrGowME7Xlfq8qaUyTMtWzwUFSfjjrpgmV4XRe49YOkXIgpAmiWGT9nrgfc/KhntsvRnXB5H6Z952wFX/epVYfsqzcgw1QHnrdZh59XcD06154nqeFbkUyqh+n8aphKC8Yu/nUuF4P1GmPBOuR75SZecd6HmWdW0YxM8j/Kq+hTHmLH5o4eunPEv7BB8XIrz0+DRcXkUeHDwju4aw4BlXUEGtTQWqB1Kd0zmdo+BZQLVGHnru0rrqqUyeJeVl3cqzxipJ02K4nrTNIDN3llVRquIz/2N7Zj33vGG89OINGMgmsFAy8KX7z7jHHGLqLQb1C03MYynr48RcIdAI/8wC+Z0F3ztqw/XeGz54VqlaKPVywbMGiwU0Am1S8OMQ9RMz+QruPj4LwO6fNQX42cl5HJtqfO3BE5lGl3D7BwpwB6UnElHB8jjzCuqj7z9tK7Wo7+M36vNc4Dbp850scB0z+ELwgSi/AJHYv0cpzwA3eEaIG17V/l2YedlXMPeCT7HfkfJMNOwnyItsrDsVmjItpmZ6PM9Cqm3uc0Qip+bF4Fn4pmzGR3lNhKlaAbe9zXI+xHELBoj9ld8cTFEUXLG1Dz8z7bngj8zzQ+cDLBAs0zYla4WatE0teKJZm27oPiwsbTMg9YkgeexIdwq7hqLTNmfyZXzxvtO+O5X8LnCjBQNE5dn0kjsA8x1ptkZ5xgXPlOjgGV0PBbWdpdvxuh1d0MSf/+5Q5Rm3uxUHcfEUtTjrqSNtkz6jGdUZYMu2SQUwsVjiPM+WN3jGp1ex4Jmv8qy28p4InUPJCZ5ps49DMezXn7YGA3cdfwZbnn5Ud/03Wnk9dFXB4OgWnNa3YP9YbdCKZ68zObj7qdm6JqN8kGpKCJ7NxvC8IoLSG/J19g3ZgL6rEXUrP5mqttjzLAxFUXDdnmEW0IwDS9us+inP7Mkqv2uaP/Q25C96Ixau/SMAwCxVk2xQuSV6W9EYMZhLhlb1cxWgnBoowKczyPPMMC3WTlrheQZw6drzRRbMoGqa4oSYVzGlApVnqvN/LtjS4r4vbvCMxhVViU4DoXFKrERM8MGnfKXKqQdVzzHR9SA1akpXA59FfjwPCl7Um7aZTmisbZ+ZL/laKogBYMC/0iYP72HGzx2C2nzcggGAd+OvUVibENI2R7qj+xZ67sTFLUsNbFh5Vt88j5Sr9SjPlgIUy3RO/3N8FveemIOmKnjrM3fgd67fhd97jj0e0waSYVqsUp1f0EFUOefLjWdQbORSxYNS06IqbQJghW/qTdsUNyYWumxlsqUmfAsPtIMSv0nBKT1pzjlTqLCUzet3D+Fqxw/0i/edQStw1VnhaXQAMOG0xbC0d8Dt74Pm+ZWIAArg9rEPOMGzC8btudxC0S2iwHvDsmqbnNq34cA1N3fzV565AUXLstgmnLjO5Nnc71VOisozwPZ45otUuNU2/ZVnZ2IUCwC4aptOe2eeZ2l/zzM6n/Od+bO4DuCrnPqRCdloYKm0EcozXgwSNpfiET/TT3kGAJdv68e91h5cW/ow3qP8Smjgkc3RpfJMslZoVdomLbKiFitnFykdJ4ldjufZidli4G7XX/3wKfzBfx7xlVhXqu4EpdGCAaLyjGTdotllNuHdveAXwnSJwoJZvAmt2MnQ5Hqh6F4Dv9QQ9n0Rcm4gWnUjIqZtlrh8fD+6PWmbEZMAvTXBMwAYdSaK5xZKrufZcqdt+nie+S2QxupI2yyl7MFeMe12uKAPooxEYJv6Q+NVeEP5N/Et7Wr2u2qLFU6ffNmF+NfbLwv0FyL2jnThml2DMC3gT//78dif71GeccqAkmGyCXyY8oigSZ1YQKMgqi8j8EvxM7iFbT0Ber50+XJ6njWCLqSd855nvmmb/TuxdNW7YeVGANT609WLGLghT8ORCIULHzR1KyCKC95w5Rk/2RW9mhplQ6+bpjHLFSNQFYX1s2K1zUzCT3nm3cDwU57Vu6AJwi/t0A8y988m/QNiPNTeg4JHmqqwcy5Uqpza2lGecWoNwG1nYX0CKxiQdwsGiIuBoKpvYVBbfGrGTfvy+xw/5VmQlx4fDKM+QlOVwOsa5YFkWhabn4hV6BpBTNsky42RiLRNwD1n8dxZFbh6lWcUKAioZhjEUJ3Ks7LhFloSF/GkLv+0ozp7zt5hpsKjoNQZoZgREJC2KXgDN7MJnE5o7DxPBhTfOuv4F4WpBhuthLoozPWncrZpuzF4XmSV31ZBgQpN8fbjA5zyjIJnl27pw80X2sr9Lz94NlaF4SioPw5S9/CpzJNOEFr0kPZ7D2C3ST9FYSXGfI/GmyOOQMGukmgfL523q9rW2HhCYw8//4xrOE/wQRe/Z8Bdc5h45NwipvMVpHQVWweCLUI2Ccqznkx0P9fDqm36r0lJERYVPKNxrGTYnqMLZMeQqvU8syyLjVfnjzrBs7mS5z6KhahEQpVnMT32KHgmWheEIX5mkO/s5Vtt37PHrXEkksH3jP/MsGyptU5nzv4lDaOLyrOQNM6wapuxlWcLbtrmQDaJgWwCFuAxs+QhY0jKcefxppA0rzz73rEpvPfrjwJwd2iIHJdiAtSfthlWSaYnXbtr4SrPal+fiKE8q0nbjIBP2/T4zwQFz+pI26RJfyuCZxSQOrdYbrn6Ii68tJ3umZ/UnDzPppbKgYtSGkzMdB8sxf2MudS45+88pmXhrJHDf5qXYsFw7w9L22zRgjqd0CIDZ8Rbrt4OTQG+d2wa9zjpEVHwAY2pfG21W11VYgU0+PQ9nkLEzp5Il6AGsD/D/cxGlWf0nC53O42LqDzjlTUbuRTEoJSgOeY105rg2WRMY3Km3DHNQOWZ60XiP3Gm32cSasueGz5tk6XROdeG+QpR8Iw77iDPs4SgxOI9z5ZdeRajWADBlGchgRy2YC+bNWOeGEwUfRD9oPF8sVRlgSRxQZvQFNDwHfeZpqDDk9w8xK/aJj8nWQjZWKHjALyVscMWwlFpXIslg81PWhk8c4PabtZAFNSXiqnQYT4+YTSuPKvP84zf0BE3HingRe3qVZduYn8b67af+dlCBUUuEAwEFQzwqljqHatEaP59MsAighRxYZ5njVZCFfvWp3ovw+JV78HitR+q63OaYY7rZ/kgQZ9TlfeBMws4NV+Cpiq4eGMvrtjaj7HuFOaKBv6rnsIBATAVWEgwnu45bQ7FVZ5ZAPz2ySsRajfAvae0Njkw3sOqXFI7LnCBW9dHlDJQ3LZQ77PXn0mwftZvg53v37/+8AQA4KodA+HKMzF4loqec5ASMVh55qRthqgyAW8wfbFkcJ6WujvP4AqAUECVMjPyFa8ylA9a+sFvLIlzr7CUcMBtWzQ3q+fe1SjPArI/BrJJ7B2xzy3sngHuWFduQaB6tSKDZ2sMcTchNG1TWMjSAjGlq2zSKhqhiojS/x2UuulTNMC0LJbS6eenRJ2PpioNL3zouIuGid/64gMoGSau3D6A37x2p+d14kBXb8EAWpD7dTKsYAA3CSkKu/De7472PnHTNuNdF155VjUtUFwuTvAsKvWFPqM3xi5RFGPOwtRO22xtsCguvLQ9rGBAb8atrncmwA+MBlhdT8DMDLLfzyfHAPjLnPmJOW/uy4I0y+CtJbJ1IItbnN3cP/nOMZghzwLB9xFTS+7Ehlcyxdkt8yvpblmWWzAgpvqSnk1eFUETS02pT9HXzQVt4lTFWkmoL/NTnpFv31K5GrhzO9ui4FlRVJ51hasWEpxyJ0p5FrSZE5Va1whu2maJXTNK+xPVHUVuAl1T8ZgMx32UZ40GE4LwU075UWC+NNHXi9TZYVVMM5wSSSySIwb0anwQfehKaWxOQ4sicTGgKApbzMWt0j3KlGd28EysHud3/RYjClHwhWeManTwzK+f46G2luUUJM2Q5sY5wPU8ixM8o/bRnfY+j9kGAjRVLgWyYc+zmMGzJafSJl8xmeA3Pp+2pY8tHAG73dG5nV0osWsWNG6I3sCFOovSiFAVwhOz/sEzlrYZcu8aLRgg9q3zJROFi14PY/iCuj6nGdx+1ts3UKD9h09MAwAOjHcjm9SgqQpedMCeY7WicECU5xngXl+yJchFbjrzG6O1z0ucPkOc/+8cyrJCQrXBM831OXS+r2K4fU29z56mKqyv9vOLTXEee19/xA6ePee8kdDPHO1Oec43TpEfN23T8N0ApMwQ2vQKQlMV9owvlKps7s9X2yQftFlO8dWb1pkylLe/KESoTWkuQ56gPNQeUgFKXJa2yVkdxEVsw2EVz0l9FuZTB/AbnTJtU7JGCCsQAHgfOlFmTB3Ght40S0UMMt0mzi16q6jtCikacHK2yCbUfsGzZv3O7Pe6VfaqFvCC80fwRy+uNT+sDZ7VqzwLNsP0K3McljYZpyPK17mTySvPilxH7ad8A8S0zfDrv2PQvsfnjYZ7Z8WBV56tlOcZv9hnZuM+C0RFUdhC+kyA7xlfRczMutVqFtN2IMovQMrv2vOBnjjVl9rJ7U/fimxCw0NnF/ENZzIUBp/azS9uaJEcpjDh8UtnKnMp3XGfgRxn8m8JgaR0RGUsEb6CLj2mHRs8Y0bkXs+zlG57oJB6gy8awEOeZ42nbXrT8yZiKs+YJ0zVZMcsjgVBFVSJqNS6RuCVZ6IqT1R3FDzKM2/qJEtVc86T9zxr9cZB3GqbBSP+uELt3c+XhshywcSaggGCEo98EMMm84qisJ1yWhT5BRjpWse1e6BURQqeiUHalFBwB4huW3w1vTgp91Fpm/Osqmtr2nKSW0gXOdVEVLVNwFWeiUHpTAMBmkoT6pd60zb9Km0S/H3kVWeA3e5GudTNoJRhggX1S14FasPBM2YRUTvPMEyL9alh6hpq03V7njntnFpukO9aO/GrtAm4Kd7UX166uY/97UUXjEFVgHtPzNVUQqyXKM8zwL3nE05bjLJU4T/LT7ETpwom3091pTSMdqfY3H3e8VjmPV3FPoa+Q1OV2J5ZPBS89i0Y4PTBdz81i7MLJeSSGq50ijcFoakKU8MD8XxW6TVV0/LdRIurPAO8SvZ5zpKBNgsWy97gWW9a96wDeN+zaM8z9/dF4f5HFQzIseCZ3dbqKfYQV3kGADfuG0ZSU1g6cBBRY9d6QAbP1hjiwyd6SvAPkjih2DfWhYSm4Aon+sy/JqpgwCgLnmUB+AfPjnC/I8UaT7EBI28/tg/ax/BLl27CHTfu9V2QiOfOByjiFQwITtukwWyBm3QUQyS9sQoG1JFeA3h3+b1Sbf8B06s8C/+OG/eN4EtvuAyvOrQx9HVx8CjPVtjzrMwVDAhSrrCFdIDvGT/p4k1OF9N2yXk/lUHBRxkF8MqzlemmB3NJ3HaZvaj4s+8+HinR5ifpfMEA2i2LG4zx8wDkr0vcCmY0ua1a7uSk2KAigBZafHn0jvU8U7z9ibgj6ud7xuNWOWts0R7keTZcl/KMglD+6ujFgM2chZDgd6PQRDlfqeK440HkKs/cVAwAHsWcmDrv7i7b7+GVSnGUDvXgl3boRyFkE0gkXtqmyj5X9PmsSdtkyrPwdkELNloU+e3OX7yxF32ZBLYNZCPPA+DSNh1PVHEx6Jf2GqZKBrhUFi5tM2yByrd3P+Za6HcGeNM26ZnMJNRYqfSBnmcNBGjizEeCGHL6ELtSanRQJ6jSJuCOD9sHs3jGtv6av1MbObvgFpUI9iTybjLT98ZVQoqMcz6LIpOLJVQtpwhQSCGZRiuh0gYi9dfzBf/0uHbiV2kTQI3txKVb+ti/R7tTLA3wzEJzwbNKhOcZ4LYpCuRGVdvUFDcg6bdRbsRQtPPzlp2DOSiK4lafLPgozwS1abPjjBs8qz1X+q5vPmqnzV6zazCWQmpzv33Pgqo4i6S58xJTN03LYqrMDRGeZwCful1ha1xeebZUqsLk/M5o02yDz/MZlbapqQq77qLtizg3EKH7PtNI2qZYbTNks2r3cBe+9ZYr8bZnbo/1mTJtU7JmiFaeuQ+22NnvHu7CN9/8DPx/1+zgXkOdSO1EJV+uugOtk7YZVnGTT+WcLxo1g7pYnatR3v/C8/FXv3gR3vasHYHqkprgWaPKM5+0zW4ubdOybPNgmkz7K8+i0zbz5fp2MnnVA68ACLoe9SjPAFsxVo9yJ4jRHgqerZznWYotYky2KA9aULAdp4DAA+9dYGZdyXo+4wTPfNoUn/KyVHb9ECoxZPzt5pWHNmEgm8Cp+RL+J8L7jFcD8cqzOMbgPJSmynueUV/hl34TRCahsskqeVeEFe4IgxaNM3zwrEM9z+i4qP8SUyCjgmfuLmuznmdOtU3OFzMM/4IB9SnPFovhAY5GSOkqU7w8dHYRAFiqTG3aphuo5I+9ZJg1u8uuH43V8kB5XM+zRRZciJG26RxbaNomF0wRPc+C0jajFKmDLEXGUZ75jE/vf+E+/McbL4+V9gO4NhMUoBIXPKJqEOBTgv3HBt470zCjF8JRpsusWEALvEUBbpwzTDdlsysVaxy/bGsfckkNl231BpkaMaWnYKGC+BXjiFxSZwG7OOqzoEqbgF0g4PyxbvzOdbt8rwGlRJ6dL0UubmkRnm+R5xmvdhU5y6XbhlXEa7ZgAI0TK6o8E9M2uWchpas4MN7j+bubqtrcot4taBGmPHPSNpecggER91pRlBoPMoK3VglTH/NK7J3OWstVnvl4nmnePpdVdWzUFsfpq/3mT2lB7RyVsklQ0YCgKs5+9AYUDZhcLMMwLWgKMBRDUUvzhDPcZnh3yq22acF+psVgLj2fp7n3sese0maCfAjFYkIi1NYKlfB+yA/+M5OaEhnkjVOMQKZtyuDZmkMMPNQG09y/+wV+MkI6k+jlwEPqsVxSY5+1YygHBcB0voLpvHdyc0QIqJ0V1Dt8SlUzjHancPGmcNmpuFjweJ4x5Ubw+ymYGFYwoGra3j0lbvffLzClOd8drjwzneOuP20zatcUsCfR2YSGse7UsnqOsbTNhZLrF7bMnmf8jjypBYMWiOOOFFwsU02wqnm66knbLGaDCwbwC7SqabEJDi3AWlWBrxEyCY15wUxF+MwseTzPyiwIGMcYnCfhozxjO/l1TBoURXH7r5qJZX19DC2YvcqzDg2eMSWro7YTlGcbopRnTVbbFP2iJupUnlWqJkosWFqv8iw8+N0oFDR/2AmeUToRCxYJXkdpXfPszhcNNzWTJr6sElrVbLj6YBBxg2dMOR4jxYWCsqFpm1wBhbhpm1FBdUrrpD7XbxzjF6ZxGO32qhLExUiY8iwwbdMnGBqatqnHS9uMk8oUB3ZOVbOuYgEAcNWOQXzrLc/AdbuHPL/PJu3PDPLE9aPCpUA2sgE3VEfRgLC0zb2jXfjUqw561Es8bsXNojuHCgqeJbzz5GKd8zURUs2cWSjVbOLSQj+s0iZQu1B/aqaAt37u5/iR4xcWBPWtNE7MBxizE/eemA20sWgU5nkmpm1yc4iLN/bU3I9MA0pIP+IotKhNkYAgzr12N4i895Sf+4dW2+TGlJ1Olk+Y5xm/QQPES0cNgwJSfs8T34f2ZRK4LOC5EtnsFMeoR2Hr+p552yaNEaKXWhA0T6D0aCo0lNJVdu8XSkaNlYVf2macuSVdIzGgze5LQP8itq1GCwYMZJMtET3ItM0VDp6VSiW8853vxKWXXoqrrroKd911V+R7Tpw4gYMHD+LHP/7xMhzh6iOsuibgPrwK4nmLhaVtnvNRFGQSGjY6neFRoWjA0YlFz89nF8XgmbvwaDdxPM/CTNKXQtIB0rrKPmO+aHgm4H47BnrAgMpTb2AxSHkWRDap4TO3XYK/feXFsT6/VVDaZtEw2W7jchvk0zOSL7sm10ELJHdH2D9t0+N5lnGDZ6WsrTwzItI2AXfixxZgK6xwognDbET6Rr7irS5Lz0gcY3CepI8Ss960ZULsv4oN9jFdSR/lWYcGzzQhDVw854299k6vX/DMsiymNGi0IAgfeFgsGaw9Ry3U/QsG1Kk8a0PBAMBN06AASq+gPKNrXOL6aTFNoyQsXJLcBLTVKetxg2e0EB/vDS9ND7jtvStGtc3FUrVGbS2mktLmWlQFYNEkvp5d9yDE4hVif+DnGbcQWTDATdtknmchixy618udtlk2TI96KS5+Kic/ddN0vszSYf0Qvf/qZYirqB5Fvg5lpQiftukGU4KUZ960zWY3goe77MV/lfM3I6hYUVixAKC2YMCHvnUUP3pyBp+/70zge0zLYn2rGzwLVp4dnyngTf98H37p0z+tOc5mCErb5APtvN8ZEVYk4cRsAd98dCKwyjRP1P0GasUHsYJn7Jn3N4wHIoJnPsoz2sxYKNZ6nvE+h/z3NJq2+eILxvDc84bxYqc4Q9CxXb9nKPYm+P4x2zt5a3+8lHsgWHlGSrCwKrQ8NK8jhSc/b2AbdSXDU/QKcIPbvDKUxoqw4FmQGpTaQ1CacE3wrEHlWdwN7CjYXM2QyrMV4YMf/CDuv/9+fOpTn8Idd9yBj3/84/jqV78a+p4777wT+XzwwLzeifI8o0lhNhnPMJvk6H7BsyBFwe5hW6nywJkF9rtCpcoqB5GSRSwaUDS8Col2Eup5FiNtk+1oBhjLs2otJYMz7PbfaU0IShHf76PgQeyCAe7iKWrXlNjUl4kldW4l6YTGFgdRppntghZj03k3MBIUPBvz2XHi4XefSHlmZgaBhD0xqPjcY1HCTZ/RKVUd3eBZePqGGNCgxe5sncozXatdVDaqGHP7L2dR02AfQwtmmkRpClqyg9cOdKH/EvtVSsc5NVtbMIBXqraiYACNEV0pLfLeeQsG+CsNc6yEfLjyLG76XlzEyl09Pp5nlmVxvidetdVSucruR4oFz9w+mv7WsmqbiXgFA2gMpup+YZA6O0x5xrxZuL6U7qGoSIybzi36OrXiGqUTmkfRJQZpxUqpQHRglk/DZJ5nIX0EvT7IroGCFo2mT9d8H+95tkBeteFq0ChE5aVlWXjTPx/Gyz91T03mAdFs6hgFzybipG02uOkCAGPdVByoxBaJ0Z5nQtpmg4FeTVWY8k3c5KBCL+MRalFehXXP8Vn86IkZ+xh9LFiIfLkKGnU3xEjbJG+x2UIF7/7KI6Fz5noISttMJzSmFnqaj7IpTHn2B19/FP/7Sw/h8Mn5yO9nbTRiw5knKh0OCLZo4ZVnYfNf0fMMcMciuk9FH+WZ6HnW6Bx7c38G733BPrbG4+E3NZ4bM2UTAPaP9+DvX30Qdz5vb+z3kPJMVEXSvHw8otImQfN8Crr1cO2ti1vDuWp83fP5p+aKPsWoou+fWDAgakMhl/COOXWlbXIxgDCPxHpgc7WQNetaZ8WCZ/l8Hp/97Gfxu7/7u9i/fz9uuOEG3H777fjMZz4T+J5/+7d/w9JSrZeWxEXcUQjyQIvT0QNulSU/c9Yg6T/Jdb9/zJWHH5tcggU7BeO8gOBZlOFiKxGDUL6eZ6HKMyeFI+A60oC2yCnPglLOYinP6vQ846uFlWMoz1YSMfi6UtU2aeGdSQT7am1wJqyTS2XfhSlvWG4M7AEAGEMXsMmKn/JMNA+lCTjzQVrBtE3ADXrNRSrP7OOm20fKgJl6Pc98JOH5coNG/0khra7BPoZ2KClFY7lTi+tBF9LAmU+Gc86U9sQHiwlS16hK/EC9CK96Ohez0ibgDZqKPm1EFzPy9V/QUYCjqwGlSRjjwk42q7bptC8qPy/6dtL/+eIxtKFFCxt+Y6pVKtPYyjNnDB7vi15svOzgBjxjez8rZ+8HPZ+zBTewIaZtUjXKuOncNcGzFo1jfNpbcMEA995EFaPgd+ONarRqmNpBkPKs1dU209xCmgoGRKX+RUEBBHpeT80X8cR0AYZp4eRskLVBs6lj9aRtGp7jrAdvwQD73ge1PVK21QTPmpjLbgjYqHtiyhYPbI0ojsGrXD7xvSfY78NSGqn/1FWF9dlh4z6/8fc/T83i7+8+HnpMcQlK2wSA/3X9bvzqldtwvqNY4skGKHsAt3DNsanwNaRlWVwwI0x55r23cdSNQUVCaKyO8gGkezqYSzLFrligjC9WwathAaBiRAcFG4XUuyNdSVy0sSfi1V72jXbXVeSnJ1B55gTPYvZrbvDMUZ6l/ZRn1RrlGak++YyZQoyCdxkfL02AU561I22TV561yD/TbccyeLbsPPzwwzAMAwcPHmS/O3ToEA4fPgzTJ5o5MzODD33oQ/j93//95TzMVYf4UImdP1Wq8vM784Me2krVqqms4aZteie3V+0YAAD8/PQ8U51Q9c3dwzk2KTknKs8qjalCGiEsbTNO9culEC8NwO1450sGW1AFdYyJGJ5nTHmWjHdtaPejxKVtNluIoV2IRuLLrbQSJxJhg3hfJsGuo5/PB69OqA6dj5mXfRXzz/m4GxDyLRjgHUgpUNoJBQMAN1AQlrZpWRYLaNCuHAXP2MQjrueZ8zzw14otRupO2/QuahrtY7rSwf1Fp0Fdvpu26T1nfsErpqbzi75GlXUpH4WLOEb4wSt33FRTMW0zWAkNcAGONivP+pwdaj7dr1Cp1lSMpoDRPBfsI+UZjc18ILBlyjOf4I+IZVnMd3RDDOXZjftG8CcvORCq6qPxiVSqvNqav5dzxQoLuEQpHAeFfqNVm0Ce4Jmw4BGDj6ZlxVCeuUF/w4rheaa67d2PlivPuBSucw2kbfqR4RSOhmnhZydcVU/QeNFs6thQrjWeZ1GMcAtkUrkFep7VeGs2vxE8HlA04PFpW3m2YzAqeGYf63zRwH2n3PsSlPIOuAVEulI66+PC0jZFhfAnv/8EDp+cCz2uOASlbQJ2P/S6K7b4jk8ZYbOMh8aM0wGV0gnDtJj6LqyNimuIOAHaoCIhcYtlbR2w++lDnKdzb4DnWTbZeuVZGIe29CGtq3jNZVtCC1m0AjrnWs8zsiGIqzxzij44zzevqqaNV7+0zaSusk3/U853xgmYpwOCu3yhMT/EttVowYCBFinPoipFrwdaO8Osg4mJCfT39yOZdG/m0NAQSqUSZmdnMTAw4Hn9+9//ftxyyy3YvXt3U9/boZk2dUPnIZ6PaDiY1lXPa0h9kEtpsa4Fn5ZYqFSR4hadE87kZaQ75fms8d40dg/ncGRiCT98chrPP3+UBc92DeWYOfG5hZLnfTSZthdu0cfWDDnBUFrX3OvEpz0FHccSl7bp9xoyGF8sGSw9JB1wXryUO+j7+AExzrVJc/Jg5t8gtIWVho6FKp8Ry32c4kDUHXBPATtVb7grieOzRUzny9jGTWD5FNmetP0Z1ZELAAAJzVZh+t1jUcJdMKpQFHdCldSVFb1vtFs1W6wEHkfJMEHj6Jb+DE7MFjGVL0NR3BQu26w0+vv8ngcKQGfr7BtcLxr7mjbax4gLZl2170lQP7yS0MSG+i83bdM+Z15RVjJMz8SMXeeY/YwffNoC7ejaVf3C35fiDNRpSpYRjoP6VTu9yKqZpFOAoyfkGW6Ejb2i8sz+fF1TkNJVlAwThUqVC/LafZirPLOfAQX2exTFXZjxgcBEi5515nlpBI8pi6Uq25TZ0JtBfqF5OwxqS6Q2TXF9OT93IK+1hKagK2IuMiQEXlMtGh+8wTPvZ/Jpr4pib2hQm+xO+7ctvpJelSsYEHSsSa69+72GFD/U1pqFrn/JMHGu4prON/PZfFCqZFRx+JQbOJkPGC8qXCGcRr6bFq2Ti6XIPpgv8lDvd6UTKgazCUzlKzjupLinAo65SxhnqB/IpRpvqxu5in70GTP5MmYLFSgAtg9mQz9bnONetqUPP3lqFvmKETKvdSvKkurLVkBavsEqGk8Pbe5DV0rD1x6ewLu+/DD+4bZDTaXO88GKeq4fBe8LlWrN+0iFeHq+GPqZvLVGWF8jbrLmYoyZCS7djX+tW2AkvL2cP9aNL97+NAzl3LlUT8bdqOfnONmExjbHyk4fQ+eW1Fo/p7xgvBvf/fUrl8XOoo8rGMB/Hc03NvTG69fEeV0P17dT+/UEz7Jue9zQm8bEYhln5ou4YLzb3aRMBt9DvmgO/5qoNZpYAKmeMZCfjw1k63uegqCxi5+jd+JcuF7qOfYVC54VCgVP4AwA+7lc9u4o/eAHP8A999yDf//3f2/6ewcHa6W+qxm/81EVsLLHo8PdGOLk3QM99s5FXy6FoaF41yKT0FCoVJHMpTHEBQumnd3lXRv6aj7rOReM4ch/PYa7Ty7gtmfuwhOOhP/gjiEWPJssVLzvc3bx+7rTsY+tUTYJm73Dg13sOwfyzk6bogQeR8m5wBuGu3xfM9SbATALS9eQzDoVatIJ39cOO1JqEwj8PlLHjw11x7o2o3P2M1SxgGTGfq66M8m2X9dG2DrcDeAs+3lsuAe9LTK2jIOZ9H5XXy78Og10pXB8tggl5X3dhLObryjA1g19UDnVwaBzP0yfNqWKlV/T9ufSknp4sBtDQ7UeE8vF1nn72BfK1cDrMsGpSPeM9+IHj88gbyro7c+xBczOTf2xdr66c/bzkuLaq5KYAAD0dcXvtwBg0El9sXQNQ0PdUJw+pr+nvj6mT9gpTjifx76ng8aVgQV7omc5ba3kRDU3jNh9h+kE1SwLyHRnMMQFEZLOe7sC+qo49HLX6pwzRmwZ8e8necyU/Rzyu5kbR3vQl3XbTFev460E+9i7BVVOwXnvxpF4/WRcuvuy7JoBwI5N/WxjKZfSUTLKSHdlUHFeQP10lzPJr+r2a1MJFcPDdkrLYJ89lpYtSs9WMDJcX7pLEGPOLShXrcDrMHnGVqP0ZxPIJDVkWtCGh/ptHx5S2mWS3ueEAo152H3jYC7FrkcQmW6vKq6vO9OSe7t9rAc4fNr+zC5vfzBu2cdXMkwMDXWj4Bjgp3QVG8f8K3kP9NnX01JVZJ0+LJ3Sg4817cx3qxYGB7tqFp1LzqC/abSnJec7a1Kw1vVh3bd1EP1NqBEsy4KuKjBMC+muDH5+xi0KVVE13+NOT9mBqGw65NqEsHODPdbMFI3IPni6aPcXO8cbu4YbB7KYys/hzJLdL3Zn/ecGyS57nDFMC919WZRNbz/QCHs39QEAzuXdefLRY1MAgE0DGWwa7wt9fw+3Kded1vG/bzofL/nED5CvmIHHpE3a96Yvl8L2Tf0A7PbZ1ZvzVX1ryUn79V0pvP/WA3jwY9/F8ekCfnhyAa+8fEv8k+UolKvMHmHnpv662ueQ06eaquo5R9N0/SgnC0boPVE5ReOG0V7PPI5nfMhbAG1DjDEnQ4Vmct7+Zta5VcmEGvkZ4t+3LNptc6liz8/o2d4w2sMyfwzLfl/aUYbmMo2P753ARsdzLV91r4dlWWxT5vytgxhyPOHCGBfm1SP9WfZ5Q85a2dQ0zDvtcdt4L/v79uEuHD45j8lSFV85Oo2jk/YYMToYPNfpd7JsNGFcsBwV8lB/zve9lmV51vW9dcyDeR/CbWOtGUv6e+3nTNFq+/hOmgu3kxULnqVSqZogGf2cTru7vMViEe9+97txxx13eH7fKFNTC4hRbKXjURS7kfqdT0JTmQJmcT6PSdPd2Vaq9qQ2pyuYnFxAHLJJO3h2/Owcspb7WWQ4nbaqNZ91aNx+gL798DmcOTuHh07bnfZYWkPK2f04OVPwvO8RR+7dl1BjH1ujlJa80u2F+Twmnadhcd4+r3Kl9ryIWWeANQpl39cknX3q01NL6HLmHDos39cuOgawpYoZ8n0l5/tKsa5NKW8HK5eKFUzO2qo/xQz+/JWA2nCXMCebn11CJd9+3ztiUZB+p7XwZ4NMgE+em8fkiBtMfspZYOWSGqanvROr/KJ9j4tlo+azpwTj9jOTi5icXEC5wj3D6sp1WkrZvj5Ti8Ft78SMsyBKaOx+Hp9YwGMnbJNiVQGMfBGTheiKXFWnaufMvNs/TM7a11az6mvDmtM5TszkMTm5gGnn2YYR/GwHkU1oHl+3ycmF0H54pVha8PZfeUolWihi0tmETOsqChUTJ8/OQSm5wYnTE/Y1SarxxwcRfqJ31Cka0xXj88TnEACW5gsw8m6b4RfrT56aramqRf2kWfLvl5thpCuJswtl6KqC/HweBSfYkXLUBKcn5rHkpM6UluxnhSZYpyft/iChumNbyfEFm3PGEr2Jay6Sd4y8iyFj2MNPTjvnZU/oW9GGzZJ9DyedYLrYjtJO8OyRk7MAgJ60FuucMwmVLX6NcqUl16mLFxwL/UFBuH7feegcAFtVG/TdJccgf6lYwfSc3V9Z1eD+ivfBO3NuviaVapYM90utOV/3nFx/nbh9chjphIrFUhX3PzGJo+fcce/U1KLvcU9N2/MR1UJD56U648OkMx6F9cHHHX+rnNLYdw06we+jZ533mv7PE79AferUbE0/0AjdTnN4cnKJfcbPjtnBqi29we2Qh/rKV1+6CVlnHbBUMjAxMe+rEDrp9P9pTUFhPg/Nqfh57OSMrz8ejcuqaaK0WMQVW/pxfLqAI6dmMTnZX/9JA3jQGTP6MwlUC6W62qflqMtmFoqe68N7Nj81tRR67SilWVOVmnkcT7XoXb9W8tH3WnHWPpMz3mOYnLK/R0P97dR0jmN2qYwzZ+eYiqmwUEDeUUwVy3a7nZpx1MVV/7XIakGr2m15ct69z1OOD7ECIGnUzrP9sMreOUeCm18mnDXc2Zk8ppdq++IBx8rjw19/lKmSN/elsSmjB343u/+z3rXvknOfSiHru2xSY0FlM2Rc94OeY71a/7zXj5LzTC5y699OnAvXC51DHFYseDY6OoqZmRkYhgHd2ZWdmJhAOp1GT4+7E3nffffh+PHjeNvb3uZ5/xve8AbcfPPNdXugWRZW7Y31w+98klzwTFdVz9+v3z2MM3MlPOe8kdjXIZfUMLVkeyXQe4yqyTqUoVyq5rPOH+1GXyaB2UIF33hkEnMFA5oCbBvIsonGUrmKhaLB5M9HJuwBZNdwru33SDTD1hSFfSelAlUtK/A4+BLofq/xVNssu5NVv9dqzGPNDPy+aS71Lc61SWlu2kmpEv79K41oJq6ryrIeJ3nPEF0B95SgeztXNDyvo8VQd6r2/Trzt6ltU6L/Qb5sP2dUyYZvmysBq2xUMGBULV9DW0qXy6U0DDhKoamlCmaW3KpZCuKdBy0iK4Z7rfiCAfVcC3rOF0v2vWJeNHp9nwPY0nkKnolttJPGFbo/laoJo2oxJRd/zraa2GRtjShw/miNn4+dyliomDjhBIaHu6L7LV14DhXYlYi971PQldIxW6hgsVSt+cwFrmBAq+/HeE8aZxfKzvOgeK4lYI+PRaGvpZRw8qNJcn0w8zxzxpKk1rr+ma/kaSsNa59Z8oehRXEr2rBYTSwlPGd0PUghMJCJN54N5pKsWnerrhMfDBDHxiTn6VI1LfzgcTvQ+PRt/YHfzRc6YQUD1OBj5f3QSoZZ0/6pLeeS9fdV/sfn/Xzbh7D5sSWbsBd1P3x8xvP7mXzF97PdqtqNfXeO87UK64N5JcpYd+0cNQ7URigdLBFwP1VFYQFePh063UQ/SkVKJhZLKBsmEpqKx51iAdsHs7E+98UHxvDkdB4vP7iR/c50xkE/b6ZFrs0BCnrTOqbzFczmKzXetACQ57zdLMtbZKHR8z4yYQc8dzawDuCrbfLv5X3eJhfLKFVMj3/d9x+fxhfvO42rdw5iv1OIIBXRz4gFAuLMTfzmNoCrttYb6Nu6Oc8z3gIgk3CDLeWqvbYoV5t79joF8iabK7h9zGnHG3C4Kxna7/KIhYX4uTv1M2fmS2zN2sP9nQp6WLDTIV9/xVbcfGDMM8aLkEdqQei72H0JWftkufuZqHMtl9JU5M0q+jOJ1owlnF+n+HmdNBduJysWPNu3bx90XcfPfvYzXHrppQCAe+65BwcOHIDKTSIuvPBCfP3rX/e89znPeQ7e+9734sorr1zWY14t8KaTogFhV0rHm67cVtfnuWW43d2byaUyLNgTQL9qWZqq4Mrt/fiPB8/h735iV+DZ0p9lk+fulI6FkoFziyV0pXTky1U2Od4zHC23bRZx4uCptknBs9CCAfwkoxYKsMzz1TYDjCR1ttj1/758ucoWI1GVyQjmeVNxfbg6t9qmd1IWVm2oHYgmwFFeHT1CdSOC91cR8asgSdQUDKhUYVmWWzBghSs7UvluC7b/SX+2No2CJm3ZhMY8iqbyZcw46pq4xQIA7nngvEfcMuD1FgxwvWgAzuC4gaIkXSmdVezq6IIBCgXjLeZhBnjP2e7/KjXGyvRzM1XiADtoUqiYmHOekTjVNsXFve1DVXudc0kNs4VKTdEA07LYIqmeyl1x2dCbxs9OzjMPS4KvaseqbQoFA8jYOOkZm72eZ618zvm+vmSYvs8NVbse62nONJ5H3JQSxxw6Diq2ErdfGMxywbNlKRjA+QBWTPzoCTsw9PRtXi9eHr4CGfMwCjEA589DHPtLhsl+16q2LN6LZosFENT+f+hco6SmoFy1QgoGUJpyY/eRioZQEatUQF8+XzRYEKvRqqJUVY+mgmFtL5fUUaiUsVhy53zN9KOD2QRLcz67UMKmvgyOccGzOPzvZ7se0ZZlQYE9ji+VqwHBM2//2ZtOYDpfCSwaIBajIf9asRhYPRx1gme7h+pfB5DnYkEYG/ixwoLd923udxXXf/WDJ/HAmQV8++gUO5co8/6aggEx7nVCqH5JGJxHYr1QIMmCa3yvqQoSmuopGGBZ7kZaqwrTrBR+BQPIuF+sjB2G2Lfyc39aw510MoMyCdUzTjxr1xB+/OQs9o504WUHN8R61qltBRYMiOhfAPv+puq8fy89uAHHJpewI0YqaxySsmDAylXbzGQyuPnmm3HnnXfivvvuwze+8Q3cdddduO222wDYKrRisYh0Oo2tW7d6/gNs5drg4OBKHX5Hw3eMrZhoupWE3AeeFpHDXcnAyipX7bDvDxUL2MkNhjTI0gT+6OQSLNiVlPwW561GUxVP9S9+4ULBm6DgWZXzTxB3LgjebLIYEbyiSaRhWrB8QvbTTvpGSldjDdCAa1RdNNzAWzvKU7cCvhJfQlOWxXCUR1UUz0QpqhJtF6cq5FkIWbiHVVTly70DdgCjaoFJwRMrHKjRVYUFDGcL/pPoPFdAYzBLhs5lViygnhLZbHeWG5hZtdl6g2fOvaDja6YKGn9fwxbFKw0dW9W0mBIK8PY/bJHhE7jl/94oNQv1GNU2NQXgrypfyZLHLSHvbYtLJdfUvR3BM5qU1wbP7HOdKxpskU39LysY4Byr39hMC+1Gqw/6kRaCZ36cWfAqz1ryvUIgQ2wH9DNVEIzbLwxyvketqhrNB3TFz+SP+75Tc5jOV5BNaLhoY7A/W5Lrt6if10LGMlVRPCpRHmovqtL8s0jUPpOtue90fA856XaXbbXT9eYCAi7MHLvBBTx/PfyqKhLUvgeyiYarXoqB5bANSDquqSV3QV/veMWjKArGne8/6TwvTzjWENsH4gXPxM/Lsrm8/70RNwBp3J/3SakHaje1qE2dbSZ4xhUXqxdXeSYUYRLGudNcpXTLsth1Hcgm2BwharO5i2uHmhJvc5r1EcI8sBKz2qbvZ+oq+2667jQmUZDFgj33rJDqs0PXAnGhYhaLpSrra2lDpp7NINGIvyeV4P5mfwcVCxGrHvdlEvjDm/bhNZdtjh0kZ9U2hTE5Tp/I93v1ruXecvV2/PEtF7RMmMAX9VqvrOgT9I53vAP79+/Ha17zGrznPe/BW9/6VjznOc8BAFx11VX48pe/vJKHt2qhB0tVWqOQoGACrzxjpc5DJmBXbOv3PKy7OUUZTdjpcyhlc/cyqM4IvjPSuUmum0YZrATz+wwePm2zRGqEgA6Pv0d+ATs3ZTMRO7BEnbRpuYvMVMBidKXpyyZYZyymUC4X/MSnOxV+nXoCg2du2qaIzgab2vtLu7c0kOcrVc+g1I6y4vVC1Y2C1ARMeZbU2EJ3tlDBpJPaHVcxCbj9V5Gb8Lo73PW14S5BNVsQdsrrgb+vYopVJ6FzgVq2uNG9Ki5XLSUuMhoPLvLwz5OmINaGiKIonklhkDpQVBMSi2Xq59S2qGz3jNjmwpv6vAb2dC0pUAy414/+xqdtEuJEuZXPua6poHVYUPCsLcozYTysUZ45YxB9d9x+YYB7XatUEyldZcE7sa3Zyg37Av7XEduk/Wlb+kLvEQU/ywZXbTNiMUwbI6ISZbFIynY9cHOyXnRV8QSnW608o5Html32pmmw8qy5YDG/8blY9g8CAe5iupngsPjesLZH/dKk47uooHm1/waquDlXxELRYMqiuMqzoGPMV/yDjoss7d1+HQXPggKhNF5QG2Dz+sWy70ZwHEh5tquBtUCWUwHziEFWPnh2brGMpXIVmgL86+2X4YMvOh/P2jmIVz9tc/h3cX1dNqnHmpsz+w4jSHnWWHuhDR03eGYfGx+MKxkmF6Tp3M2/OPCFgiiwSwHmDb2tUZ65m3R22+mrYwM4CJp3loT26W6gxQyerfCaICGVZyuXtgnY6rMPfOAD+MAHPlDzt0ceeSTwfWF/k7gdZqsm47lU7WLl3KLdSYel43SldBzc2IP/OW4XAtjlEzw7y4JnjlR7ePmqCuaSGgtM8ZNcumxmwOBPE7aEpgTuAHSzHTvD4//iB3+fDNOC+LIZR3k2UIcijw/UsYVbBwRh/FAVBcO5JE7NlxraeWsF9rWJl/LF31ueReZ5VnufmZrKrF3I0kRvIJvEYqmAfLnqCdx2QoqgvetWCFwQURn4rqSGvkwCmgJULbA0k3omHsNO8I3UrfbnU3CuvjbsBv4pbdOZ7DcQSOZ3KTvhngRBj7mdtumfPhSUPtCowk+EXzQO5pKxdzwTmgKKSQcF8GgBKCrPKI26HaozwA4KfPzWAzh/zGsoKwbPEprC2gcFZfz6YHF8bnXfl9Jtj77A4FkLggsiYjurSYfkVHpA/H6BV561UkE92p3CTKHiq3JM6Soq1Sq+fdQ2aX/69nADdN+0zYh2n0loKBomCmUheFYOHksahYLT1B5arTyzPzOJfaP28zEXMFaUm0zbBGxFcdEohyvPyO+sjjQukTExeBaWVuX0O7RhFJR2Xg+kdj01X8TjjjpqpCvZcB9HqV9B121RVJ5lXD8tP4oV78YwrQdKhp2yX2/AYWqpjJlCBQqAHQ0ECKkiqHh+4kYLpfgBwBPOHGVTXwbphIZrdw/h2t1Dkd/Fe57FVYcmdf9guZvK3Fh76U7blhLnhOCZNzXc5ALXnbkWiIuuKsz6Z75goD+TwE+etNPG99SxhswmNZbKDLgb40CtKq0VwbN0wKYl3f/wtE33eFL6ys4/k9xYt15Z3U+QxBdq2K3qIGkh5QmeLdgTBEq/DIJSNwGvDFuUdz96zg6eLYffGcEPfvV4ntFEoicd3Jl2c6lFRabmiFae+fmeTVHqWz2+UZzygI63Veku7YAmXSvl7+VVnsXzPBMX77Tg8ZvY8r524o4stY9B5/4WKlWPQq0TUgT7MpS2Ga0801SFKY0ec1Iw6knbpAUDvztcaFB5VuN5ZjTu6eVJ2+zg4BntXttpm/4eb5mAHXrRw6ZR+L6mHoULrzwN6q/oPogLIlf52R6FraoouHxbf40nIi3YyN+PD8TQv93gmdtuRN+SVqtuqU/zC55VTYsFp8UAQTNEK8+8PzeStlmv30sYL7xgDLuHczi4qbfmb3TvaIMtzO8MENI2nUVFVNCYbcSUvP0qKxbQ4kAwfz9GI+ZuceHb+0Ube9ki0zbzrp3PtGIBH6Q+5aG0zfEmlJUDuaSnrw9re6TWmnSeq2Z9IwFgo6OiOTVXZEGebQ2kbBJZtvHgf93oelLggBRNQYFQcVzm1ZyNpG6S6mxzf6Yh9XNc5dkZbm5BQcl61Xy6qrDnKe5mE2/RwkPFoRqdV9BaRFSe8ZYktvKs+cB1p+CqIit4bDKP47NFJDUFz9ge3k/zqIrCxCGAv+cZQamizRA072p32markWmbMni2JqGOsVU72TmfxcrEYnTaJgA8c+cgNFXBcFfSM4nhlWemZeHopJO2ObJCaZvcoKVHeJ6RTFj0vuHp8knbDJLw88ERw0eZRMqzwTq94JhZtTPxWekONwwKnq2UnJwftKJ2denv4m4sX21ThH8WxXbFlGfOAjFfrjKFmqagZWk7zRA3bZOUXrTYpclwPYHf8V5vhTOgNj0kLjQxokBnISCYFIdV43nGpZ0HFVpg3jBtKxjgXt84xQII/jmpV3m2GJI23U7oWlGQhQ88UjtbKNb2wQlh97jVCxr67pJRu1CezpdhmBZUBRhqkQIJqG03kcGzuAUD2qQ8e9nBDfiH2w75Bnj5Y982kIlMB0pwqpK4yrPegOIzFNxodVtONRjUDoNXA1+8sYdVZ65a/kGaMldts1H8iliJtCJtU1UUz3UKa3tZlrZJyrPmg2cbWPCsVHexAD+yLG3T/7qJyrPedJTyjMbl2nbVSNGAZvzOAK/yjA/ckqKaWhxVZgTAKpg2EpSkdhhXecbStMW0zSaDWqSYEj3PAK+5e7Mp051EL5uTGvjWkQkAwBXbBur2iOR9q7s9yjNv39vKtE0+eGZZlpu2Gda/cP3JSlvwyLRNGTxbk9CkpFW+L27BAHcApTL3UROwzf0ZfPJlF+Ljv3DAI2F3Pc/KODlbRKFiIqkp2NLf+MSgXngZLL9DzAoGWPDdOaWJRFjwzFUnVTnfIf8OT1UUphLzU55NL9WvPAPc+0/H26nVNgFXwbhSO2L8tRHl2iKs2maA55l/tU1OPi8Ezyi1jtJyC5Vqx1TaJOrxPAPswh+Ae271TDxIebZYqrJFZaHBdMKsqDxrwtOre5Uoz/i+jIJhYtCCrksxwFi5FdU2iTjFAgj+OWlUedZqtU4UNCGmtM20zySXunX+/Go9z1qdtul4B/ooz2iRNdyVamlbTumqUPTBe44poV3FTtvkPc+WaRzjx4Q4agZXecZ5nkWoCYMsAML8M5uBb3OtStfl+4qLN/YipatcEY3a8aIcI0UpilxAeh6PqzxrPG0T8F6nsKADbRxNOcGzZlPfATFt0w4sNZLOSERdN1ZtM+ktGOB3HwH/Ktiu79nyB8/omlvwKm7pfDf2kardPbZGlWdA/cEzavPiHLCZapuAe5+oX+fvB59iV2aFCTpjXtkMvVzbJF/K62Kk24rQfCKlq54+Sex7W5K2qdfOu3gVYlj/wrexVqqvG4Ef69Yrq/8JktTgKs9aFTxzKtY5A6VlWXhyxh5wtvZnAt9HXLSxt6ZE7ginPKNiATuHcsu6KKWBVlO9FR75xadfYJ2UXGFpm/xuBlVfCgte6QFyboArGJBrUHlWjP7+lYalba5QUMIbPIvwPEvVrxZIeFJz/QMWZIq9xHmerZQHnAifiuMHeZ7RZHIw53026gn8ZhIa+z5SnzWqiKK+q2SYHiVWY2mbvFK1c58l/hmiNlnjRaX7G0czhV8Lq23WozzjF/dRyjOxYtxCm9Q6UbieZ25VZCKs+qQ4Prfah4YCd37BM+YH1cKUTcDeCMqE7JC3Qnm2XAsH/l49fVu43xng3k/TctNwosaz7gAV8yLz72utwoAWhwlNacliEHAXdbmkxiqqh222VFqwgCfLjcVYnmfNtfGxmMoz6pcoeNZs6jvgKs+mlsp4xLE22T7YeHaG23dGeZ55CwYEKs98PDVps6Qh5VkTxQIAb3/Lj200P9npXLtziyWWctZMOizNL3Ixx0tWMKDG88zpL5rwPAPc4BkfuKU2W+bSNle75xngKs/uPz2Po5NL0FQFV++Mn7JJiG2dEAOirVSeFTk1OB/kjZ+2ubLrAmqnfmKP9cLqf4IkNbTa80wccGcKFcwXDSgAtsQInvlBE5J8pYp7T9gFBZaz0ibgdkbiBNcTPPMJZs0xz7PgRRpfPppSXMNSxVxPrNqFzjQVDKiz86aFytxqUJ45E66VCp4l6wie0X0vGqbnfjHlmU+70DzBs/C0TVt5RouvzrhnfZxE3g83bdOrPCP6M/UFfinFm3aIWdCrzqAOP6ldKhk1Bsf1sFqUZ97gmeN3KPQ9lGolem80qvAT8QbP4t97fvEQdI9IWSYunFc6bXOmUPH8DNSeAx8wEINArU4FDvM8o0VWK4sFEHxbq1Ge8VVYHdPnOPDFcpZLeUbB25Su4uCmvsjX8/MtCvZHeZ7RBtx8Hf6ZzcAbu7fKDoD6igs39LDzpXS/OZ/xohUV/6IUVGXDZOmTzQaI+eBbnMVtK9M2e9N6TVBue1OeZ45qN6jaZtmr3o1K2/SrXj0iFAOLi2FaTAXWqPLMDt7bx8K3DZqfbO7PIKkpMC27INFsocL67UaCZ9l6lWcBQYfmq23a98kNZvIKZzdVlKp8Jjp4LRAXUp597SE7ZfNpm/tCBQ1BUB8rjkWaqnjmj+0qGMCvIcLTwt3jW+ngpywYIINnaxLqLFvmeSb4SzzhDHDjvemGJwjphMY6v+8dmwawvJU2gZDgmRIePGNpmxGdKQVZaDIVFrwKMhIF3HSggVxjaZt0Dp0cPLtkcx829KZxTQOy61bAD0ZRC7ocN4jxk8oww3KFM26tVZ5RwQDX86zTlGe9daZtDgrBs746U475ogGWZXFBnfracEJzg9izhQpTkjaiPMutMs8zwF0M1Vbb9Deu9VsMNYLHW6lh5VlQ2qa/8kz061ku6FrRgijtUZ4JHmB8tU1h97j1yrNgzzNKaWtWleOHJ71E9Dzjrkd/JhG7GmFSV7FnOIeetF5XMLYZ6Ngv3dwXa+zkg0H0HEUqzwI8z9pVOZba2GgLr+H1e4Zx1Y4BvOayzex37Vee+fcBBKUMpnS16UUvH2AOawc0LyB1TysKBiiK4kk77c8k6h5LeYJUu4BdXZ42yJnnWabxtM2zXLXsOJyYKaBkmEjrKkuvbAS67nxqHB1nLqmx6qun590iDGPdqbq9sujzgPoLBrSj2iZP2k95xqVtrgnPMydQRgrDa3cPNvQ5rLKsz6Y33/+2RnlWO++izS1dVUI3NHKJ4HF1uUkGrGXWE8s7y5QsC4lWK8/IdNtZINOA08wOGGDvUM0VDZx0zDuXW3mWCwie6VHKM5a2GW0sP7FYdr1wQkwemcm3n+cZKc8aLBhArPRuRRhDuST+9fbLVuz7aTDSlOjAgaYq6EppzJOLAkVLEcqXhKqiUq16AqS8Pw6lOhYqJksp6BSFU2S1zZJ/wQD2/ohnRYQPnpUME3TJGgnW55IaSoaJqbw7mW8kOLRalGeaT9qmqADK+OyAAu0qGBC/30p6lGdBaZv+yjO3YMfymukGBSYBP+WZe37L5XlWqiyv8iwTMsnnr0e9Hp5/84qLUa6aLQlKxIHS6K/aES8VSFMVKLD9lui5igqy97C0Tf9qmy33PHOuf6uKBQC2mucjt1zg+V1vyHjRitQx6gOCqm1Suv9Ydyp2gDaIsW43kBOmDBFTbFuRtgnYqZvkBdZMsQCAKxjgc93y5SpoZkKVQ3silWe1aZujDRYMoHPcOZRrShWZTWqYzleEtE13c2+8J4WnZgo4NVdkc7FtDV5XV3kW7zkNqlLYbLVN0X/Zk7bJBewqa6jaJl/9UgHwzF2NbbxTW/fra7tSGs4u2P9uZdqmPae1oCoK6w+jAmKdVG1T5ywKqqYVqbBei8jg2RqEpW22rGCA43lGwbPpAgBg60BjKZvEaHcKRxyPA2Al0jbt8xJN2dWI4FmcggGA2xnTJ4Qrz6hCnliFx2RplwN1LjbCUmYkXujadKX0WJPtnpRuB89KtcqzILVAQlOAijdAyu9A0WIyzxUM6JRJTlTBAKreJRYMAOwgc72FDzb0ummb/DVqSDHmTKYnnZ1wXVUaKsTg8TzrkPvih+IUIKlabpsUg450nwrCIqrYhoIB9Xie6U0oz1jAoc5AbbPU+Ml5qm0KGxhcHywulFpebTMkbdOtRNicmbof2ZDgGf9zvYuRdEJrSSpcXH7tqu04uLEXN+0fjfV6RVGQ1FWUDJP1WVrEWNIdUHyGgkLtqrZZjxq0EZhHpo9iqRXKM+oDgtI2ye+s2WIBgFgwINrzjGhVkJevUt9s8Iylu/qkbZJyV1cV1k5og7hkmChWqp7nj9/486Rtdrlpm5ZlxQ5eHmmyWADBNoZ80jZ55dmZ+RJTZjcqBNjoeNLRfCWKoCqFzc73xDEv4xc8M3jlWefOX+LSy6VoXryxp8YqJC5hyrNuj/Ks+b6Yf36KFRPZpBb7nniCZx2StgnY/YCmLu+GZSew+p8gSQ0UiGnVA5YV0jbJl6ARjwAeflIy1p1qKF+9GYLSNlVFYRXDDN9qm9EFA+y/i1LqOJ5n3u8jPwZViU4TFalJGZLBs0DoWYlbqa9b8KoxqibbhQ0KntHuTMXk0wlM9jeaDFRNi3mSdIrCiRZDS+Wqr1SbFjFdPmmbjezYsdSKuSK7RildbWiHi4L/rhdNY88BXwSkU+5LEBSEogCTqOKivkFcROVbVDCAAje5pFZXOownbTNCeSaqTljaZkwVQKsQz48/bnEDgz8/RVE8fXLblGchnmetLhgACMq7msCiN22zkxntTuHmC8frCpTTPWRpmxH3tDcybbO1ixKakzSTFheHsDT/stF86hgFaGlOKkJpyaMtSEuu1/OMaFXwjIoGAM1ne7C+06dgACl5+Q3EXFJjY66oPgva1CJVY8kwAxVrfjzWZLEAIusztvGK6g18BVMqFtBgUPK1l2/Bx269AC+6YCzW64PS3ZqvtuntS/k5jpu2abHvXRNpm1wwqxm7lyu29WMwl8TVO2vTPvm5fL3rLz/48Z6KBlB/GDX+50LsEJYbvv2sV98zqTxbg/AVlVpBF/NJqNqVNqdbk7bJB8+WW3UGuDnkfgOWpiowTCu0YEBvxE6EGEQRK4/xBFXbnHYqdfZlEnVL2aXyLD70zMTd6afUMFrkLHKT0WDlmdcbCeCVPqpnYUkB2k4J0nSndaiKLdOeK1QwJCgXXM+z2rTNRhbJG7i0zXyTaiha1FDV20Y/h9/d7ZT7EoSuKiiBr7bpffbJO67dnmf1Klz4MSsoyEmTyMUazzNn8bfMyrPaAJF73GJbE9XgCU0BnUa7qm2KwbOSYbIKzq0ILohkQib5zaRtrgYSqgqgyhbrUQbg3QHVDNtVMOB1l2/Blv4Mbtw30tLPFQkrGEDjXzOZEWQlEpS2eYZL22yWrpTObBrCNl5ySVH905rneSMfPGtR2qbfdVsq1QZsFUVBb1rHdN4uEsan+7KNP8U7HpLP3GyhgnOLpdhBh5Ypz0hVzY1trueZjnFHJXZmvogTs3Y7aXQtk0loePq2eGndgDvPrykYUI0XQAmiJxWsPKM+mK+22SkZDc3ABwyvayJ4dmhzH77ypst9FZLU/+aSWkuumaooSOsqipw6mYJndaVtrvD9CyuAtl5Y/U+QpIbWe5656YczhQqrgNes8oxfWO0eWd5iAUCw8gxwOwfTR3nmVtsMnxSIgZiwCn+6jyoJAKYLtlpG9JCKQ23KzPqT1sbFTduMd41IeUbpNvT/bEILDKz4FQwocp4hfLoEBeU6ZZKjKq4yTqy4aVlWTbXNTEJj/25MeWb3DXNFg1UZq7dYAMGqlTmeZ40Gz9K6CprbdnrwjPovUmaIAR4/49qqabFAS6uqbdZr7p7wKM+C0jbdarf8ZkO7fKKiEBfJaY/yKlh5Jv7c6sq6dA+KQvCMvIhSuhppPdAI/HMaFjxrhYdMp0F9PPXrUf1ET8rfU4r597X4/mwdyOL1V2ytCfS0mjCPzHIL0jajPM9ambYJ2Cm8L7pgFDtDAjti2marUoz5c2iZ51mlNqjJNh+EtkFqRTEFt8gVCxADD1Q9/dxCvKIBS2UDpxzv42aDZ0x55pO2mU1qGHdS1Y9N5ZlCsVkhQFySLHgWpDxr7JkQs1z4QAtfpKCyhtI2dw3lcHBjD265cIxlKjRKUGoxCUdaoTojRL/ZuP1hWCGe5UZRlHVfNEAqz9YgrNpmix6wtK4y1clDZxYB2BPfZqr+AF7l2Z4VUJ5tdQbMTX213m2k3BCVZ5ZlMVVQpOdZWlSehXmeOcqzqr/yrBH1Tq3fTmcv+FeSVJ3KM9rpo0XOgs+urUhCrVUXFgRVVTZhm9tTgLaTgjR9mQRmCpWaBVHJcL1P+AF+MJfEUrnQUD/RldLRk9YxXzRwzEmtaDSVkIL/U47nWVgQOwxFUdCV0jFXNFoe6Gg11G6ClGd+BQOKhn8aTiMc2tKH8Z4UnnPecF3v8yrP/I+hi2sHSyWDTWwXVyh4JgYa+Wstpp7WKs/49Jp2pW16Awx8ymazZup+hBUMSPFpm2tQeUb3l9SyUWnmTHlWMjz+UEGBjNVCnGqbTaVtClYiIq2uJvvSizdEvqZdnmdbB7IY6UqiN5No2NeJ4LNIRBYD5jD2JnGBzUmIok+xAGKkO4VHJ5ZwdqEY67iOTdpj/FAu2fS6wk95xhcMoLZJ6ttWrGXiElRxndQ7jVbxFhWqnmqbzmeWq6abIrgG1gJJXcVfvvzitn4H9c+t3OjJJFTMFNzgMwXPogJifZkEdFVBUlNXvGAAYM9dytVqjX/femF1jsySUPYM2yqu81qk5lIUBbmkjoWSgQfOzAMAtjVZLAAQ0zaXX3m2pT+Dz7/uaRjyUUfQpFdMoywabsWaupVnIZMpV3kmBM+o0mYDk6batE2pPAuCFrlx02TodfMsbTNaKaD7TJwKhrcaYiapYaZQYZ/bah+kZghSE/DeImLw7KmZQsPeRuM9acwXF3HMSedoVA1FixrX86zx54AFzzrovvhB/ddCgOeZn6ky/VtB8zubu4Zy+Lc3XF73++Ioz3RNRcoxZl8qV9GbScCyLE55trz9XE3aJu95VqM887Ybj+dZm5RnYtrmmQUqFtAe0/hQzzM+bXNNKs+86dCRyjNnvKiaFgqOgbRhWqxPXe5AcKvoZQUDaoNbrUgdoyCQX8EAy7LcAHEb0pKDEP1Sm1XvEildxb+87mnQVaXpYDfZKvgWDAhIFaY2Oi+M+2Ep/tS3nF2MpzxrVcom4K88Y8GzhIahXBKaqrANv+0tWMvEhVl3CPP8ZqttaqqC7pTOxsCMj/q3ZKwt5dlyQJsXrSgWQKQE1X/c6sO5pI4P37wfKV1tqhptq7Dbsr8H8npgdY7MklCu2T2Eb7756S014M8mNSd4ZtftbTZlE7CrCG3oTSOpKdjUZgPbIDb3+w+cVCVLVJ7NOROIhKZEelqIi7hY1TaFjoh2x+qttAnULtwaVdysB67bM4SfnpzDi2Mav9KEkoJmcczK/TzPxFLvNPFjnmcdNMkJMoGmXexsQvMM6uM9KfwU8Pik1MN4TwqPnFtkyrNGg16U4kPpn8140dBitpMUgX64yjNK2xSUZ9zuPCleqFhANlmbhrNcJNRo5RlgB0RLhsnOL1+pgrrqVvtERSEukvlrratu5VOgdoLMB8dbHSin6ycGz9odWIjrebZcao/lhO6v63kWfk/Tugrd8VedL1aQTWqeKrKtLhiwXPDKM7HiYisq/mVD0jZnChWUDBMK2l9VlIfP0AAaL0zj+9ktCsTxnmfifWFqR6H/7A3w5WMbfz7HRsEzShGPgnyUdww1v66guRQFCE3LYoGKrFMAYaw7hZNOmuj2weXLeqE+vmz4K8+aCSh3p7ngGbeBk+BSRdeS59lycMGGbmiqgoMbe1v2mdQ+SbnpqgGj78kztsf312s3Mm1TsiZpdeVKUm88cLp1wTNdU/H/XnspVAUdEUnnIeVGTfCM8zuLWmB2ixVwYnieiUq3GVKeZRtRngkpQ3LADGTbQBZ/euuB2K/n020Azm8pRHmW8FEXur4hjvKMBc86M20T8FGecSkRPLdfsRVb+7N4XoPm1OT1cmyqOeUZLUCpcm0z6TT0WZ10X/yg4yO/K3GBQ9fSgh1cSSc0tsBo1UKtEfh0hLDFZ1fKNrGmxfMC97wstx9IQvMGyPj2pSgK0gmNHWeY51mrFzRBnmfkB9Uu5Rn/nIapn/szzaWgdSK0oGAeRhEBUUVR0OMYsi+UDIzBVQCldbWjNk/qoZdT1C2Vq56ATKVJc3TAnY9SEIiHPHmHupLLGiTgMzSA1qVtthK6buRvyff1btqmEDwLUBGKG388FLQ8GzN4RnOKwQbmuSLZpFf9WayYoBZC5z/em2bBs0YrbTZC0mcDFWi+2iZgW4mccv7tt4FRMiypPKuTSzb14b/e8oyWPssZoVgTKxiwyu4JjU3rNW1zdd0tyYpB6g0aQFsRPAPsjr0Td0FY8EyYmJEiSDTo9KM+5Zm/59mUozxrxB+G/z4FnZUCuNpxPc/s+7MQsGvLw/wuuMVsjeeZM/Gb77CCAUBw8IwWe6Lny+b+DF53xZaGlUCkjGG+XY16niXjP4dRdK0S5ZnotSQGMfjAFLXBAkttWbk2503bDFeeAa7nEVVNG22Tj1cYFCAjwqoci14lyxE8C/Y8a4/aO1R5xrWtteh5Jt7DKM8zwFWzMguAopOyucxVY1tJOqGx50AcL2ix2Ipqm3yRE+Isq7S5/NkM/AZSJwbP+OMTUzdd9bzoeRZeMCAsbTOu8ozaSCvUqBkhbTPvjBGq4vZH49zGwcqkbQoFA6rNpW0C3jUJ3/aSLMhhsmdFrgXi0+rnuEZ5Vm2+P1wJ1rvybHXdLcmKkRMCQdsGl2/AWQmClGc0wY1TpYz3K0npauiiLqja5ky+8R05fqGSjPh+SX10CakMcSr9MZ80Li2Hdm/TLHhGn+ukbXZQkKZe5VmzbBAqKDWabikeVzOTIdo02NC7MmnmcRELGojnTCXTAXcRFZaGs1x40zaD7zf5C1Fg9bEWeuY0At/Gany+fBYyBJ+q0fK0zUDPM0d51q60zZBqm90pHYpzbHE2oFYb4v2NU1iEsgTEsWS1FgsgaLyYE8aLVqSo8f2ZmLrZ6mIB9ZDzBM86b3mlKq7diOgXtxCgPBPbJyFu/PGQVcO5xVKNMtAPquDdCmN2Ur7S3IraR4arCjrOjd+tEgLEITBt02z+mfAGz7i5P5e2KZVnKw9tChaEggHNFFBZCfh04PXI6h6dJctGTthNXoldveVEj0jb7I2RFsvvHEf5jdEku6bappO22cguvce4epXtanQ6PWzxTmqBaLNySr2lVFygdveWVD+dWTAgwPPMmZyKhsnNMt4rBs+a8zxr9nMA4I3P2Ipn7x1ekerA9SAGXf0CUZmEhqJhskVGgTNVXik8aZshyrMuQXn2mJPau7MFnjmN4DXJD/b5Eitq8hPmVi9oggoGkPffsE+hnFbgTdv03sPeTALvef5edKf0jrNqaAVifx1n84MWvQtC8Znl9u5rNb2ZBM4slDArBF1a4XmmKgpySTsdWgwCUdrm+IoEz7gARos3k1pFLqmjUCnXVNykcVz02XM9z8SCAf6WAAAw4vQthYqJxVI1UkU568yJWhI8o2IStCnk/J9fw1DbyCa0tqWv+8EyTMSCAdUWpG1yaxKP8kx30wSDvDcly0daSNuk8Xm13RM/D+f1xOoenSXLBj/wbOnPxEpHWM1QwQBxkKNd1Hhpm17lWRisEiP3fZZltaxgwGqTBHc6oudZUKUqHkpJIDUhUOsbQv+nIG2rK/A1gxs88y6GKC0i1+Kgi7j4abbaJtGMIiChqdjboirG7UTsn/0ChlTZlYJmYR42y4XesPLMNpzeuULKs3RI0C9MeeZN22ztmOoXPDMtiwVpWu2LSlD7CbIKeN6+0bZ8bycgjrOx0jYD/TM7M/gSF6pQV6s8a43SIusEzyiATpyZpxTu5d/gzXV42ibgBJeWgKWK97oFBW17ggoGhKRtphMaetN2ZeqzC6Xo4FkLlWdiJeklH2X8eSPdAIADG7qXNSODlNXlqqg8az6d0rNZ7xM844OlCX1tr986GZa26YzLFZm2uSqRwTNJLPgdteWUOa8UFLMIStuMs/Dgr1lUKhQNqny1zfmiwb6/2YIBy22ivdZxq21WUTXdBWlY8GzAR7lVFEzas5yhLxBtOL2c0GIoWHnW2sVCd0pn6gKgCeWZcE9WMi1xuahRnvk8/yx9x2mD9P+VVEwkY3qe8cozy7JYUYkdy1g5jSfM6yi9Yp5ntdU2l0pVZp7d0yZlE12LKKuCtYh4D2Mpz2r8M9dG2iap8/nxwrKsllX8yyU1TKA2bbPd1WRDj4kbAzMh/ddKQgE+UbHHqm0K7a47IG2TPJuC+umR7pQdPFssYVeIUrtkmGzs6W+D8sy1lXDPa9dwDv9w2yXLnkFD/b+o1qm2QHlGCsGkpng+h4Ici1yQebWpnNYSYsGAkmHf+9V2T0gconXQBv9ysj7PWlI3/I7a9nUQPCPlWVDBgN5M9MRWUxUmgW9EeUYKpa6U1tCuBP+dMnjWWnhV4VLZYLu2YZ5nlHo77VGeOQEL5/6I/lyd5HnWG5G22ep0P0VRWMVNoHUFA9ZF8EwIuvqdM92vYkcVDHCPO6zPooDoUqmKc4tlLJaq0FQFW5fR/JknHZK2yQfTxIBBOz3PWLVNzhh8vlRhf2vXTjepR9aip1kUopoqTv/dLSh7SCGymgsGAP6eZ7ySv9nFIm1OisGzlU3bDO4HOgVWbKUkBs9oA1AoGMCCu2LwLFh5BsQvGkDzCU2p/e5GEJVn+YBxbfdw17I/Y6zieo3yjDZLG28zNPcUN2/oOVvk7ncnzSvXG2k271rdBQN+7erteOvV23HFtv6VPpQVYXWPzpJlg1/Ur9QCZTmhdAvBv7+uggGAPaAtlqqRnmOUnsdPLqccH4hGVGeAkLa5ynY1Op2EpiKtqygaJuaLBqu2GSd4NlOITtsk4hhOLxe0GCoZJoqVKpsE5NvkeQbYC6Cjjhl8o8E5sXpYZpVNUhpBU6KDZ+z+Cd4wK1owwOmnkpoSmvJG93SxbLBiAVv6MytWndbr8xVcYVIsR88HW1qdou2Xtukqp9s39dvUl8H/un4XNvet/XmCSI3yLEZAlHmeCWmbolfjasMvzZ9PV2s2WJxlQSD384uVKgvGrIQvL90zBZ27YUkKrCWx2ibZL6RE5Zn9c75ShVE1WYAnaryg4NnZmMGz3kyiJUpVt2CAV1Gd7YDnifoH07KzC2iMM8wWVNt0njfxflA7pPTmpKasO0VwJ5ER2mer0tiXm11DuRUr0NQJdGbvLuk4+AF1PaRt6mxQC/I8iycvpzS+uMozPm1zpgm/M0AWDGg3/KKHpdqELEr7M1QwgEvbZBUOqWCAd+LTSQUDckmNHQ+vPqNJmajwagV8VctGvcrWZdomH5QR0jgIsSoZW2SsZMEAZ3ERdY949QQFz3auUMom4G2bYWmb4vPsSdtssQ/NSgXPAOAXLt6Ay9fhjrS4SSUGsf2gDZc5oWBAWPGZ1QCp8+c4o/mKwSnPmpyTsD6AU56dW7Q3HDMJdUWUexTQyya1jg1QZH3SNk3LYko00XqC3xBc8KkUHmSnMNJVn/KskaJYfmQC0zZX/nnig+u8+qwVFWipSIO4XkgIyrOV2mCS2NB8YLUXDFjvyLsliQXt9Cuwd/jXOrQjJKZtztW5+KDXRS0GdR/l2XQrlWcyeNZyurkqaXHSNqlgwFyhwjzNxHLv4gSvk4JniqL4VtxkyrM2TE7HWpC2mdZV8LGjZgoGrBb4RXuQJw1dT0pvKXZAwQBq71HBflrgLZYNPDZFxQJWblPHz6DZ72/iJooneNZi5VmaC55ZzjjGigWs8kqOnUqt8iz6norVNt2CAav7HvmNFaQ801Sl6WqrfsGzaaeS7FCuPZVk4x5TJ2/Q5HwUe/my64UoKrU1VWHv4X3PaOMvaDwd6bbvwbnF8OAZbUi3olgA4G7+VKoWKlWzrfOTeuHVRbzvGc37m1Ge7R/rxjtv2I3fvWGP9zt1Cp6R8mztz386mbVSMGC9I++WJBak3hjvTXf0xKBVsOBZQMGA3pjKs+46lWf8gEreWI3uyHkLBqz9e7bc0L2dLVTYBD5MLUCTQwvubrxY7r2T0zYB/wXRYht3djdwvjWNKqIURfEc23rov/hFe9DiRjSu7YSCAYnYyjPX8+wYKc9WMIWA2qYdqPUugFIe5Vmw51mrFzXU51twx5V5FphpT6XN9U4jnmekYqeg2eIaKxgw55O22YoUJeoDeAVVs1YXTR8T853qrHGbJycoswC3zemq4jtXpbmOV3kWXsiHlGen50sseO8HKfFbFTzjr32hUm2bJ2sj8FYEZY/yrPlqm4qi4JYLx7F31FsNnKwCKEDXSRuy6xFqn8VKFV9+8Cy+d2za+f3Kt09JfDq3h5d0FAc39uLqHQN4/eVbVvpQlgVWMIALnlmWVVfBAMBVSER7nnm9DwBXeTbYAuVZp/pvrGZoQnlm3t1ZDau2qasK88qjCaNY7r2TlWcAXzTAu2sNtMdTZNyTttn45IL3D1oPkxR+0R4UiBK9N6IMoJcDWkBFVV0jY+n5koFjTHm2kmmbwYqTcOWZe59aXVmX7/8pNYTUTatd1dSpiOqBRgoGsKqHq/we+W20UBC3FYFiqmy5xFURnHKUZ4MrpTwL2ATrJLI+ij3aAOtK6b7ppmIbBWo3/kS29GegAHhqpoD3fv1RT/o4z2yLlWe6prJ5U75cdedYHaA8UxSF9fl82mYrlGdB1FgFyLXAikLPy32n5nHHVx7BUrmKA+PduHbX0AofmaQeVvfoLFk2skkNf3zLBSt9GMuGn/KsaJiszHpczzNKyYhSfulqrfJspknlma4qUBXbnFQOmK2H7u2p+SIAe2Ec5SfRn01grmiwe1uKSNsMM01fCfrStQuidnqejXe3Kni2vvz/+HYTdL5u8MzxPCuHKwmWgwvGu/Hu5+7B+WPdoa+jYOjpuSIs2M/ext7lNwgnKFDld63534mLIz6I0GrlGd//F40quqG7nmcybbMtiP1/nP7brWZYgWVZbtrmKr9HtME4W7DPS1EUprZphe8SKYn4qpFTTfrENgv5AXeytQmv2iWWAiptEmJqMVC78Scy1pPGb1yzA3/ynWP4t/vP4rHJPD7wovNZIQGi1cEzwG4bc1UDhYrZ1vlJIyQ0FeVq1Zu22QLPsyDEDRvpebay0PzKtOzx4U3P2IpfetpmWQF1lSGfIonEB7/gGXkz6KoSW51x4YYeqAqwfzx8MagL0moAmFpyJoIN7qIqisJSN9dDwGC5odSnU3N28CzOYocUNVRxMypts9MmOn3cgohop6dIb0bHht40sgmtKTWBVJ7VQotPsdrmSqa3KIqCF14wFqkiI9UJ9ZbbB7IrGmimoLdf26Lrn9LVGlWHx/OsxcozRVFqigYslOznVirP2kNjaZv2vaha9rO4GBHIWC1QMMQwLdbHtLKyHKVI8gqqlVae7R3twv977aW488a9K/L9cWAFAypuIIypHQPU4zS3mefSNsWNPz9eeWgTPvaSA+hJ63jgzAJu+/S9ODFb8LyGVOytDJ5luLEt30Fpm4A7p6uYvPKs+WqbQYgb59LzbGXZPpBFb1rHrqEcPvXKg/jly7fIwNkqRM6gJBIfWLVNzquBr1QWt5LS9XuG8e23DkQu2FnaJq88Kzj+HU1MKtIJFflKVQ6YbYD8zeoKnmWp4qZ9b2vSNsXgWYcNquEFA1o/nCiKgr975cUoGWZTnmo5biHayX40rYKfjAWdLwV1iix4tvIFA+IiLvJWslgAwKdtBivP/IJjiRA/tFaQ0jUUKiYzJ5bKs/ZSUzAgRv9tK5YVVKoW5mMWn1kNpBMaUrqKkmFitlBBLqm3VHnmFgxwAzpUMKDRDcdWsH2ws6vR85WKiXknqB6UKkwB3kWfaptBBWmIy7f141OvOojf/MIDeHw6j/944CzedOU29vdZZ57b0uAZVwyHVZHuEOUZS9vkKs+2otpm8PcFWwVIlp++bAJfftMVSGhKx1bklUSz9lcREkkD+CrPmN9ZfYN8nMUo+d14PM+aVJ4B7sJNep61HlKenXFKsYf5nRGUgjuTr8C0LLaopQmoOMFrtQ9Ss9AEl1SYlmW1tWAAYAcc+aqbjdC1zgoGeNM2A5RnSbtPoOBnJxQMiIvY1lbS7wwAxp32KaYkAW5AzW8Dg1/ItMPfUFSeseBZTM9OSX2I9zhO8ExRFBYoO7dQAu2fxRlPOh3y+KSiARQwaIWNBDO+L9embTbqE7se8CsYQL6to13+1607ZY/78z5pm34bBiKb+jJ43vkjAIDTC97qm67yrHXtPeunPOuQcY2yTPiCAdQ/t2MMEPukTstmWI8kfVToktXF6h+dJZI2oPoUDHArbbb+sUmo3rTNYsXdMWvGvyPlTCKk51nrIfUGTXzipNnwaZu8gW4mKG2zw6ttlqsWe0Y6xVPED14Vtx6CZ960zSjPs84pGBAXTVWQTWisj9yxwsGzizf24BMvPYDdQ101f6PgpX/wrH2eZwAfPLOv0wJTnslqm+1AXPzGrZbck9Yxna/gpKNi1lRlTVgt9GUSOLdY5saLVirPatM2p1napmzfQWR9rhup5zcE+EaKnmf8xl9cpfKYUzn7rOMRS1Db6M+0LuDpUZ51WPCMKc+cjfKqabF70dOGtYVM25RIWo98iiQSH/yVZ5S22fqJmS5U4Jl2dlCTmtJUUIIm4GthIt5piMqAeGmbrvKswO38UoBDE0rFd5zyzDn+s87uMZ8y0ymTUz/o2BKasi78JbQYnmedWDCgHvhU3J0rnCqlKAqetqWfPR88FIz028DgFzJ6W4NnjvKsJKtttpMa5VnM/rvHxz9zLSgTeoXNllZ6nmWFtE3LsjCVX1nPs9UAu25cCmZU8IxV23Te47fxF8WYU/znDKc8syyLtY24Fezj4FGeOfOsXKIz+jzmeeaoMPlU2HaoTWuVZ6u/X5FIVhq5opZIfKDFp8l7njmDfDt2h5jHmhOsm3YmgQPZZFOTaJm22T7EdhBnQcp7nlHwLKWrTOkIeH3P4ioXlot9o13QFOD4bBGn5ooeM161gxd7uRBD97UI326CzjnLKc8aURKsNHRPc0nNN12yU9g13IWetI5Dm3tr/kaeZ6rSHrNo6v9LToB0QXqetZWEMM7Gvac0lpx2VDmrvVgAwdL8nXZXbqG3k+t5Zo9BiyW3guGATNsMpMsnbZMqhgcqz7iKsAB8N/6iYMqzhRKbVy+Vq2zO29qCASo7zk5TnokFA6i6biahtcfzTFSeybWARNI08imSSHzQFW8wC3AngL1tUZ45A2qVgmeOlL3Jkut8pTdJaxGDZbE8z7i0zSCDdt5zqtN2CXvSCVy40Q4CfO/YNDMd7pSJaRBUmW29KDB5xUvQOfNpm8WKqyTo9HtJ0PO2YzDX0SqdoVwSX/uVK/DOG/bU/I0UOO3yoeGVZ6ZluWb0UnnWFkRFVdwKsKRarqf4zGqgNs2flGet9TyzLItV2uxKaXK+EwL175WqhbJhompazPNsQ4C3KFOeOXPgoI2/MIa7UlAV+3spvZbaRVpXW2qnkOUCq0xR3SHjGhWBokAy9cnt8qHUVQV8tyQ9zySS5pFPkUTig1/a5nyx9fJyIiEoz2gyM9Rk+sHNF47j0OZeXLFtoLkDlNQgqjfqTdssBXhMeZVnnRcUuGq73Za+d2wKS065+04PuNBCaz34nQFu8B8IVpJluMUnqRAUrJ5AO93Tla60GYeglEwKIrQrSJ5y/NZKhonFkgEazdqhnpbUelTWqzyj4FlujQTP3IIB3rTNVrR3ukamZQdzpji1viSYLOf/mS9XMbFYgmFa0FUFw13+Cl7meVai4Fn9KmX+8yl1k/mdNblJLELHNZOvsD6vUzxZSZ1qVL3Ks3oLkdX1nR5vzc6bU0okq43VMUuWSJYZ/+AZeZ61IW1T8Dx79NwiAGD3cHNG2NftHsJfvOyijk5rWq2I6o3uOAUDsm4ay2KJqlV535f1KM86r4u+cocdPLvn+CymnIqwnTIxDWLdpW3yyrPAggH274uVKgplt3JaJ6ff8tDGwt6RWpP+1QKl0LSrMAgFQouGycavtK52ZL+yFuDTNjUFsRWRtPFCXpJrV3nmVNtsQftL6yooNrlYNJjyTPqdhaNzvqpLFYMVqRjvSQUqJak9Uh/SaHGZMWceenreGzxrZcom4G5ATjptQlU6R3XuKs+EVPo2ZLQQ/IaY7PslkuZZGyO0RNJiWPDMWp6CAWK1zYed4Nne0e6Wf5ekNaR1FbqqsHsWJ22zN52AAsACcGbBnrSKAZ1OV57tGMxiQ08Kp+ZL+M7RSQCdHzzbM2x7te0dWdmqjMuFXkfBgKrlqmpXU3Dxjc/Yhj0jXbhp/+hKH0rD7BjM4fyxbly8sactn89X22zn5o/Ehld1xE3ZBNyNGCe2FGsjZjWwqS8DwN0MrDi+iqI3XCMoioJsUsNiqYrFksGsLgZbrGJai+SSGkqGiXy5GlksAHD7jKVyFVXTYmn+9Sq5x3pSOHwKOON4rM3kKZujxcEzZz4yuWgHzzIJrWNS+5OCRcsCS9tsX7vlfc5ktU2JpHnkLEoi8UFTfKptUlWgdhYMqJooGyYem1wCYBu0SzoTRVHQk9bZpD1O8ExTFfRmEpgtVNikVdwR7WTPM8A+7yt3DOKzPzuF7xydAgDkkp09lGwbzOKrv/r0dRM48FTbjPA8A4Cp/OoLnm3oTeOVhzat9GE0RUpX8alXHWzb55PqsGiYy6JwWO/wqo56ir2I/VI7qu6tBBdu6IECu8DM5FKZ8zxrzbiWS+oseCaVZ/HJJjVM5ytYKlWZ8iwseMYrIRdKBvM8q3e8GHM81c4utFd5RsdFqbydtLmXELJMFpwMhGVL2+wQBZ5EspqRT5FE4oMmeJABrmS9HQUDaEA1TAuPTS3BMC30pnUmc5d0JvykMm6qDaVunnJSF2qVZ9wCrEN3Ca9yUjepQmOne54B9gR9taQkNguvPAta4Ghc+g4ZOK+G+yiJD+95Ni+LBbQdXtWh1xEg6k555xRrJXjWndaxy7GeOHxyjgUMWqV+of6KT9uUnmfR0GbXUoVTngUUCwDseQilaC4U3eBZvamQtWmbdp/U3yblGbWJTtoUSojKM0f13c6NvZT0PJNIWkpnrswkkhWG5gSkPLMsi6U2taMqDu1SV6oWHj7rpGyOdHWM1FziD78QjR08cyaKNGmtKRjAqbg6MW0TAA5t7vNMnDtpZ1cipm0GD/O0qCD1ZFqX93EtwVfbZIu0NRKY6UT4hWk9fbeoZl8rnmcAcLFTnfmnJ+aY51mrfJe6KHhWMpj/5mBOKiujyHLFYuKkbQKc71nJYGmb9Qalxp0AHaVtzrVZeVbqwM092igvC8qzdqZt8hkM0vNMImke+RRJJD6IBQNKhskmfu0sGGCYFh5x/EHOkymbHQ+/yOmK2S4GHOXZaWcCKfqG8BPSTkzbBOxF+WVb+9nP2Q5P21xv8GmbmZCAGAVup5jyTE4J1hJ+nmdSedY++IVpI55nRNca8TwDwPz8Dp+c55RnrUvbBOB4nknlWVxos2upZOCUMw/ZGBE8o3TvhWKFS9usb7wY7bGVZ5S2OcOCZ63tk7LCnKqTNveojzAEz7N2pm2mpOeZRNJS5FMkkfhA6V1UMIC8GXRVqRmYWwHtUleqJlOenSeLBXQ8PQ0oz2iXdWLRP6WAD2DU45uz3FDVTWBtLfbWAny7iac867z0FknzpHnlWUkWDGg3vJ9QPcoz8Z6sJeXZRY7y7NGJRTaPapX6JcsFgaTnWXwomDRbqLB5SKTyzGmjC6Wqm7ZZr+eZk7Y5VzSQL1fb53mWFOdUnfM8UfBqOattJmW1TYmkpcinSCLxQVSe8ZXK2pFKmeAG1CMTTvBsRCrPOh1a5CQ0xbO7F0a/UA1M3L1dDcozALhyuxs8a0dAWdI4WoxqmwBvrLz6CgZIouHTNpnybA0FZjoNb8GAejzP1mbBAAAY7U5hQ08KpgXcc3wOQOvULxQEmi+61TYHZLXNSCjoeNQpTJVNaJEBLEr3XihWUDAaS9vsSumsrZ9ZKLrBsxbfM3E+Uq9Crp3Upm1Stc32PfMJ6XkmkbSUzulRJJIOgia+VDq+ncUC+O+rVC2UqxZySQ0b+8J3AiUrD+3G1rMg7RfSSsTgBj/xS3Sw8my0O4U9jhl0O1MOJPWjx6i2Cbg79LJgwNrEL3gmq222D11VQI9eParhdELzLGrXUvAMAC7eZKvPJp1+JtGiin/UX52cLbDiTjJtM5pswm5fFDzb0JuO3BSmuc580UCxwbRNABhzUjfPzJfaqDzzHlcnVQMPSttsp+dZSlbblEhainyKJBIfapVn9iDf26bdIVFhdN5o17qpDLiaoaBZPYsdsbKUGNzgAxj1VGxbCd55w2684pKNuGbX4EofioQjTrVNAMhQtU1ZMGBNQtU2i1y1TZm22V5ocVyP5xkAdHNBzbWmDqSiAUTLPM+c6/SEEwTqSesyOBCDnGOz8MR0AUB0yibg9hsLJaPhtE3A3nQDgBOzRRbQb3XwTFSeddKmUI3yTKZtSiSrjrU1QkskLUJTvMGz2TYPcOIu9V6Zsrkq6GlIeSambQZP9BIdWm2T2D/eg/3jPSt9GBKBuGmb1NZo91sWDFhbMOVZxWSLNVkwoL0kNRUlw6y7UnJPSme+XWvNQ1IMnrW62ubjTvBsUKrOYkHprjS/jRM8Y9U2iwarYtlImj9V3HzUsScBWj+vDptTrTSUslwxfQoGmNU2fafi+2+JRNIYcqYskfhQozxz5OXt2rX3U55JOp/dw13O/3Ox3xMVPON/rle9IJEArmJRVcIny2GVXiWrH77a5oKjnu5ZY6qmToPG8npVw3xQs5PSzFrBtoEMernza5XnGQVFTs/ZFSMHcjIlOQ6iMqtR5VlDaZuO8uwRpzBWb1qvO9AcRUpXwX9kJ3my6hQ8M0yUDZMFItuZtimVZxJJa1lbI7RE0iLCCga0A3HysG9EVtpcDZw/1o0vv+nyunxWBjLe14oTUFoQ6KrSluIUkrUP9SdpXQttQ7XGyp2zyJA0j8fzzFE4SOVZe6HAkFZn301zi1xSW3ObJoqi4OKNvfjOY1MAWpi2KQQZpfIsHjkhgL6hJ4byjPM8o7bdyHhBnmfkt9YOv1RFUZBJaFgq20G+zlKeOf7GpsVUZwpsZd/0Uru+U/X9t0QiaQz5FEkkPrDgmWUHz+aK7TE2Fb8PsIMpm/szbfkeSesZ7krVtdjpyeieXVFR/UMLAjnJkTQKtcd0hDIgk5TBs7UM+SkWKlUsluyFpPQ8ay+k8qhXeUb3Za0VCyCoaADQOvWLGBQZyMngWRzE67YxjvIsZc99F4qc51kD/nLkeUYFHto1p+bPMddBwTMqAlWpmix4lktpUNsYMOfnkp1cwV0iWS2szVFaImkSUm7QAP+wIzGnXbNWoygKdFWBYVrYM9y15naeJS6qoqAvk2Am7WLAYnNfGjftH8UWGUCVNAgFYKOqA2eExY8YTJOsblJO3zLl9DWATNtsNyxts96CAan6/TNXEwc3ut6YrdoYEoMig1mZthmHXANpm0x5VjLQZdnvb6RgwLigcmtX8IyfV3WS8iyhO8qzqolFKuLS5meeT9uUBTUkkuZZm6O0RNIkfMGAcwslPDqxBAXAFVv72/adCc0Onkm/s7WPN3jmncwoioI7bty7EoclWSPsGc7hN561I7IvERcV2QY8bCSdCylDyH4gm9CY546kPVBgSCwCFIWrPOuchX4r2TvShbSuomiYLIDQLF1C2qZUnsUjx7WxvkwiVnCJAjwLRYMFhhtRKg/mktBUhfVJYvXxVsFbEnSSopqUZ+Wqm7bZ1WY1cEp6nkkkLWVFn6JSqYR3vvOduPTSS3HVVVfhrrvuCnztt7/9bbz4xS/GwYMH8cIXvhDf/OY3l/FIJesN3vPs+49PAwD2j3ejv42eGjTZlsGztc8At0Oe1jtnYidZGyiKglddugmHNveFvk4WDFjbpASVgfQ7az+0OK1XPU4VB9dq2qauqXjVpZuwf6wb57XI01UM+gzK4Fks+OsWR3UGuAGexZLBvMQaKRigqQpGu9z71A7PM8Crou6otE2nfzCqJhYcL+V2q00T0vNMImkpK/oUffCDH8T999+PT33qU7jjjjvw8Y9/HF/96ldrXvfwww/jLW95C2699VZ88YtfxMtf/nL8+q//Oh5++OEVOGrJekDlg2fH7ODZldsH2vqdVIXxgvGeiFdKVjt9XNGAKF8qiaRdyIIBaxsxeCb9ztpPssG0zat2DODAeA9edMFYOw6rI/iVK7fh7151sGVpdLmUTNtshFzC7QfiFAsAXOWZBWAmXwbQWNomAIxx39mXaU+flPWkbXZOv0dp3bzyrN3BM2/BAGkJI5E0y4r1KPl8Hp/97GfxV3/1V9i/fz/279+PI0eO4DOf+QxuvPFGz2v//d//HVdccQVuu+02AMDWrVvxrW99C1/5yldw3nnnrcThS9Y4lLZZNEz85KkZAPbktp184EXn49xCCdsGsm39HsnKwyvPZMBCslKIbU+2xbVFSlC1rlU/rU4iwdI261ukburL4K5XXtyGI1q7iMF/qTyLRyPKs6SuIqWrKBkmnIzLhscL3jt4vXmeUSCrwivP2p626fZFMm1TImmeFZtJPfzwwzAMAwcPHmS/O3ToEP7iL/4CpmlC5fwibrnlFlQqlZrPWFhYWJZjlaw/aOJ7ZGIRpgUMdyWxd6S96ZS7hnLYNZRr63dIOoM+GTyTdACZpCwYsJZJagoU2GoRQCrPlgPmeSYVHm0npavL4p+11kjqKhKagkrVwsbe+EWwetI6JhbL7OdG0jYBYKzb/c7+NqkFs9zY1llpm27BgOVSnsm0TYmktazYTGpiYgL9/f1IJt2doqGhIZRKJczOzmJgwFX57Ny50/PeI0eO4Ic//CFe/vKX1/29yhqZz9B5rJXz6TRow5522K7cPtDWUtLrkfXchkl5pilAUlfW5TVYC6z2NiwqN7JJddWei6QWRVGQdNQigK1wEO/vam/DnQZVs9NU2a+3G0VR0JXUMFc00JdJICErCcYmm9QwVzCwsS8du512p7zBs2xSa6iNj3Nqt/5soi3PCanNFNhBvk55Fql/qPBpm86mRruOMeWptin7JUnrWQvziHqOfcWCZ4VCwRM4A8B+LpfLfm8BAExPT+Otb30rLrnkElx//fV1f+/gYGuMSjuFtXY+ncLAbMnz8/Mu3oihIXmt28F6bMNbR21fu2xSx/Cw9Lhb7azWNrzB8s4WNo311W10LulsMkmNBc9G+7KB49hqbcOdRrdTVKgrm5JzhmWgK53AXNHASI+83vXwzD0j+PGxKVx9/gb0xlR/DXancGwqD8DOzhgf7W3ou/dsKrJ/b9/Qh6HB1mdcDPZmAAC5VGfNsUYMe0fesIAy7LF2fMA+/3b1wcMTefbvDaO9UgggaRvrZR6xYsGzVCpVEySjn9Np/xz8yclJ/PIv/zIsy8LHPvYxT2pnXKamFmBZ0a/rdBTFbqRr5Xw6jcWFAvt3QlOwrz+NyUmZJtxK1nMb1qt2taqUrsp2tYpZ7W24tOhuEqR1FTPTiyt4NJJ2kOQWSglYNf3Nam/DnYZp2H27UTZk374MZBxVTV9Kl9e7Dt797J2oWjtRyRcxmS9GvwFAmktFTican7tkLZP92yqWMTlphry6QQy3ImgntYvFeXttUapUMTln/1t15oPt6oMLS/Y4r6kKpuUYL2kDa2EeQecQhxULno2OjmJmZgaGYUDX7cOYmJhAOp1GT0/tLsHZs2dZwYC///u/96R11oNlYdXeWD/W2vl0Ciqn37xkUy8yCU1e5zaxHtvwvtFuXLq5F5ds6lt3574WWa1tOM0Zyss+bm3Cp+x0p/TAe7xa23CnQf5CmqrI67kMUHreQC4hr3ddKNCU+p75Hs6bK603Pl5s7P3+lyQAABb2SURBVE1jrDuFXEpDtk3jTsYZ29r1+Y2SULmCASU7aNZFlUzb1AeTz1lSk32SpL2sl3nEigXP9u3bB13X8bOf/QyXXnopAOCee+7BgQMHahRl+Xwet99+O1RVxd///d9jeHh4JQ5Zso7gK2VduWNwBY9EshZJ6Sr+/GUXrfRhSNY5vOGzLBawNuErbvbIaptth56plPTfWha6nH5rMCsrbbab7jRf6Kjx9p3QVHzudU+Dqti+de2AxrNOqrQJeAsGLDqeZ+3ul8lnTRYLkEhaw4rNpDKZDG6++Wbceeed+MM//EOcO3cOd911F973vvcBsFVo3d3dSKfT+OQnP4mnnnoK//f//l/2N8BO7+zuXh/5tZLlhff9uXpHYypHiUQi6WR0za261sxiSNK5eJRnstpm23nh/jFMLJZx0/7RlT6UdUGX06aHumTwrN14lGdNVglvd3B5KJf0/L9TIGVq1QLmChUArvKsXQznklAAjHTHr6wqkUiCWdGZ1Dve8Q7ceeedeM1rXoOuri689a1vxXOe8xwAwFVXXYX3ve99eMlLXoKvfe1rKBaLeOlLX+p5/y233IL3v//9K3HokjXOaHcKKV3F7uEcNvVlVvpwJBKJpC1kExrmqkZN5U3J2iDNBUV7ZPCs7WwbzOL3n3/eSh/GuuHll2xEKpXAc88bWelDWfPwwfdMh48Xl2/tx5037sVFGzunWADgKs8AYK7orbbZLka6U/ibV1wsA8wSSYtY0ZlUJpPBBz7wAXzgAx+o+dsjjzzC/v3Vr351OQ9LIkF/Nol/vf0y5DpM8i2RSCStJJ3QMFc0mlYSSDoT0fNMIllLXLihB9dduBGTk6vXqHq10OMJnnW2UllTFbygA9WffqmTy5FOf2BDZwURJZLVjJxJSSQBDHaY3FsikUhaDSnOpPJsbeLxPJPKM4lE0iB88L3TlWedCu+nDNhBvnSHByIlEokX+cRKJBKJRLJOoYm7nMCvTbyeZ4mQV0okEkkwfPBdKpUbQ1EUT+pmd0pvW9EEiUTSHuRsWSKRSCSSdUq2Q6uSSVoDBc9ySa1G9SCRSCRx6UqtnrTNTiahSh9KiWQ1I3s/iUQikUjWKZR+I9Nw1iZpJ3gm/c4kEkkz9KyiggGdDK88a3elTYlE0npk8EwikUgkknWKDJ6tbUh51u6KbhKJZG3DB+DTulw+NkpC44u4yHFXIlltyN5PIpFIJJJ1ynhPGgCwwfm/ZG1BwTOZHiSRSJohndCQdFRT0vOscZIezzPpQymRrDbkbEoikUgkknXK7U/fgsu29uHQpt6VPhRJG6BqmzJtUyKRNEt3OoGppbJUKjeBR3mWltdRIlltSOWZRCKRSCTrlExCw+Vb+6FrcjqwFjm4qRfdKR1Xbh9Y6UORSCSrnB4nCC8LBjSON21TbmpIJKsN+dRKJBKJRCKRrEEu3NCDb7756VAUWWlTIpE0R2/GXjZmk3L52CgJT9qmvI4SyWpDPrUSiUQikUgkaxQZOJNIJK3gtqdtxkjXOVyxtX+lD2XV4k3blMtwiWS1IZ9aiUQikUgkEolEIpEEcvXOQVy9c3ClD2NVk5TKM4lkVSOT1iUSiUQikUgkEolEImkjvL9olwyeSSSrDhk8k0gkEolEIpFIJBKJpI0kueBZj0zblEhWHTJ4JpFIJBKJRCKRSCQSSRvhCwZI5ZlEsvqQwTOJRCKRSCQSiUQikUjaiKdggAyeSSSrDhk8k0gkEolEIpFIJBKJpI0kVFkwQCJZzcjgmUQikUgkEolEIpFIJG0kqdtL75Susn9LJJLVg3xqJRKJRCKRSCQSiUQiaSO6ozyTqjOJZHUig2cSiUQikUgkEolEIpG0Eaq22S0rbUokqxIZPJNIJBKJRCKRSCQSiaSNJJxUTak8k0hWJzJ4JpFIJBKJRCKRSCQSSRtJyLRNiWRVI4NnEolEIpFIJBKJRCKRtJF0QgMA9GZk8EwiWY3IJ1cikUgkEolEIpFIJJI2cv2eITxweh6/cNGGlT4UiUTSADJ4JpFIJBKJRCKRSCQSSRsZ70njfS88f6UPQyKRNIhM25RIJBKJRCKRSCQSiUQikUgCkMEziUQikUgkEolEIpFIJBKJJAAZPJNIJBKJRCKRSCQSiUQikUgCkMEziUQikUgkEolEIpFIJBKJJAAZPJNIJBKJRCKRSCQSiUQikUgCkMEziUQikUgkEolEIpFIJBKJJAAZPJNIJBKJRCKRSCQSiUQikUgCkMEziUQikUgkEolEIpFIJBKJJAAZPJNIJBKJRCKRSCQSiUQikUgCkMEziUQikUgkEolEIpFIJBKJJAAZPJNIJBKJRCKRSCQSiUQikUgC0Ff6AJYbRVnpI2gNdB5r5Xwk6w/ZhiWrHdmGJasd2YYlqxnZfiWrHdmGJaudtdCG6zl2xbIsq32HIpFIJBKJRCKRSCQSiUQikaxeZNqmRCKRSCQSiUQikUgkEolEEoAMnkkkEolEIpFIJBKJRCKRSCQByOCZRCKRSCQSiUQikUgkEolEEoAMnkkkEolEIpFIJBKJRCKRSCQByOCZRCKRSCQSiUQikUgkEolEEoAMnkkkEolEIpFIJBKJRCKRSCQByOCZRCKRSCQSiUQikUgkEolEEoAMnkkkEolEIpFIJBKJRCKRSCQByOCZRCKRSCQSiUQikUgkEolEEoAMnq1CSqUS3vnOd+LSSy/FVVddhbvuumulD0kiCeU///M/sXfvXs9/b3vb2wAADz74IF760pfioosuwq233or7779/hY9WInEpl8u46aab8OMf/5j97vjx43jta1+Liy++GM9//vPxve99z/OeH/zgB7jppptw0UUX4bbbbsPx48eX+7AlEoZfG37ve99b0yd/+tOfZn//93//dzz72c/GRRddhDe/+c2Ynp5eiUOXrGPOnj2Lt73tbbjssstw9dVX433vex9KpRIA2QdLVgdhbVj2wZLVwJNPPonXv/71OHjwIK655hr89V//Nfvbeu2HZfBsFfLBD34Q999/Pz71qU/hjjvuwMc//nF89atfXenDkkgCOXr0KK699lp873vfY/+9973vRT6fxxvf+EZceuml+PznP4+DBw/iTW96E/L5/EofskSCUqmE3/zN38SRI0fY7yzLwpvf/GYMDQ3hX/7lX/DiF78Yb3nLW3Dq1CkAwKlTp/DmN78ZL3nJS/C5z30OAwMD+LVf+zVYlrVSpyFZx/i1YQB47LHH8Pa3v93TJ996660AgPvuuw+/+7u/i7e85S3453/+Z8zPz+Md73jHShy+ZJ1iWRbe9ra3oVAo4DOf+Qw+8pGP4L/+67/w0Y9+VPbBklVBWBsGZB8s6XxM08Qb3/hG9Pf34wtf+ALe85734M///M/xpS99aX33w5ZkVbG0tGQdOHDA+tGPfsR+92d/9mfWq1/96hU8KokknLe//e3Whz/84Zrff/azn7Wuu+46yzRNy7IsyzRN64YbbrD+5V/+ZbkPUSLxcOTIEetFL3qR9cIXvtDas2cP63N/8IMfWBdffLG1tLTEXvua17zG+tjHPmZZlmV99KMf9fTH+XzeOnjwoKfPlkiWg6A2bFmWdfXVV1vf/e53fd/327/929b/+l//i/186tQpa+/evdZTTz3V9mOWSCzLso4ePWrt2bPHmpiYYL/70pe+ZF111VWyD5asCsLasGXJPljS+Zw9e9b69V//dWthYYH97s1vfrN1xx13rOt+WCrPVhkPP/wwDMPAwYMH2e8OHTqEw4cPwzTNFTwyiSSYxx57DNu2bav5/eHDh3Ho0CEoigIAUBQFl1xyCX72s58t7wFKJAI/+clPcPnll+Of//mfPb8/fPgwzj//fGSzWfa7Q4cOsTZ7+PBhXHrppexvmUwG+/fvl21asuwEteHFxUWcPXvWt08Gatvw+Pg4NmzYgMOHD7fzcCUSxvDwMP76r/8aQ0NDnt8vLi7KPliyKghrw7IPlqwGRkZG8NGPfhRdXV2wLAv33HMP7r77blx22WXruh/WV/oAJPUxMTGB/v5+JJNJ9ruhoSGUSiXMzs5iYGBgBY9OIqnFsiw8/vjj+N73vodPfvKTqFaruPHGG/G2t70NExMT2LVrl+f1g4ODNSlGEsly88pXvtL39xMTExgZGfH8bnBwEGfOnIn1d4lkuQhqw4899hgURcFf/MVf4L//+7/R19eHX/7lX8Ytt9wCADh37pxsw5IVpaenB1dffTX72TRNfPrTn8YVV1wh+2DJqiCsDcs+WLLauO6663Dq1Clce+21eO5zn4s//MM/XLf9sAyerTIKhYIncAaA/Vwul1fikCSSUE6dOsXa7Uc/+lGcOHEC733ve1EsFgPbs2zLkk4lqs3KNi3pdI4dOwZFUbBjxw68+tWvxt133413vetd6Orqwg033IBisSjbsKSj+NCHPoQHH3wQn/vc5/B3f/d3sg+WrDr4NvzAAw/IPliyqvjYxz6GyclJ3HnnnXjf+963rufCMni2ykilUjUNj35Op9MrcUgSSSgbN27Ej3/8Y/T29kJRFOzbtw+maeK3f/u3cdlll/m2Z9mWJZ1KKpXC7Oys53d8mw3qo3t6epbrECWSUG6++WZce+216OvrAwCcd955eOKJJ/CP//iPuOGGGwLbcCaTWYGjlax3PvShD+FTn/oUPvKRj2DPnj2yD5asOsQ2vHv3btkHS1YVBw4cAGAXIfqt3/ot3HrrrSgUCp7XrJd+WHqerTJGR0cxMzMDwzDY7yYmJpBOp9dEg5SsTfr6+pivGQDs3LkTpVIJw8PDmJyc9Lx2cnKyRuorkXQKo6OjoW026O/Dw8PLdowSSRiKorBFG7Fjxw6cPXsWgGzDks7h//yf/4O//du/xYc+9CE897nPBSD7YMnqwq8Nyz5YshqYnJzEN77xDc/vdu3ahUqlErl+W8ttWAbPVhn79u2Drusew7177rkHBw4cgKrK2ynpPL773e/i8ssv9+xQPPTQQ+jr68OhQ4fw05/+lJUutiwL9957Ly666KKVOlyJJJSLLroIDzzwAIrFIvvdPffcw9rsRRddhHvuuYf9rVAo4MEHH5RtWtIx/Mmf/Ale+9rXen738MMPY8eOHQBq2/Dp06dx+vRp2YYly8rHP/5x/NM//RP++I//GC94wQvY72UfLFktBLVh2QdLVgMnTpzAW97yFhbUBYD7778fAwMDOHTo0Lrth2W0ZZWRyWRw8803484778R9992Hb3zjG7jrrrtw2223rfShSSS+HDx4EKlUCr/3e7+HY8eO4Tvf+Q4++MEP4vbbb8eNN96I+fl5/MEf/AGOHj2KP/iDP0ChUMDznve8lT5sicSXyy67DOPj43jHO96BI0eO4C//8i9x33334Rd+4RcAALfeeivuvfde/OVf/iWOHDmCd7zjHdi0aRMuv/zyFT5yicTm2muvxd13342/+Zu/wVNPPYV/+Id/wBe/+EW87nWvAwC84hWvwL/+67/is5/9LB5++GH8zu/8Dq655hps3rx5hY9csl547LHH8IlPfAJveMMbcOjQIUxMTLD/ZB8sWQ2EtWHZB0tWAwcOHMD+/fvxzne+E0ePHsV3vvMdfOhDH8Kv/MqvrOt+WLFI8iFZNRT+//buL6TJvo/j+Gem9EdLTAeVmO3EoYS4CkdJIBUFI4mgRCVJ8iAiI/SgAwNNJibTSlSMOrBUCjRYeCJqZYkjxQ78kxASA5UixZOC0jLT++DhvmC3jee+n/vxz/D9gjGu3/e36/ruYlyTj/tts7O6ceOGOjs7FRYWptzc3CX/wQDWkvfv36usrEyDg4MKDQ1VRkaGLl++LJPJpOHhYRUXF8vr9cpqtaqkpEQJCQmr3TJgsFqtamxsNN70x8fHdf36dQ0NDSk2NlaFhYU6dOiQMb+7u1tlZWWanJyUzWaT0+nkj16sqr++hp8/f67q6mqNjY0pOjpa+fn5On78uDHf7XarurpaX758UUpKipxOpyIiIlarfawz9+/f161bt35bGx0d5RqMNe+/vYa5BiMQTE1Nyel0qre3V5s3b9a5c+d08eJFmUymdXsdJjwDAAAAAAAA/GDZJgAAAAAAAOAH4RkAAAAAAADgB+EZAAAAAAAA4AfhGQAAAAAAAOAH4RkAAAAAAADgB+EZAAAAAAAA4AfhGQAAAAAAAOAH4RkAAAAAAADgR/BqNwAAAID/OHLkiD5+/PjbWnR0tLq6ula4IwAAABCeAQAArCGFhYVyOBw+Y21tbWpoaFiljgAAANY3wjMAAIA1ZOvWrTKbzUvGAAAAsDr4zjMAAIAAMjk5qatXryo5OVl2u12lpaWam5uTJLndbmVmZqqyslI2m02pqal68uSJ8dj+/n6lpaUpISFBVqtVVqtV2dnZRv3OnTvG+J+3mpoao/7y5UudPn1aiYmJcjgc6uzsNGrZ2dnG3KdPnyopKUk9PT3LfToAAACWHeEZAABAgJibm9P58+c1OzurpqYmVVVV6dWrV3K5XMact2/f6t27d2publZeXp5KSkrk8Xi0uLiogoICJScnq6OjQx6PRxcuXPDZ/48fP1RUVCSPxyOPxyObzWbUent7deXKFZ06dUqtra06e/as8vPzNTIy4rOP2dlZuVwu3b17V3a7fXlPCAAAwApg2SYAAECA6Onp0dTUlFpaWhQeHi5JKioq0qVLl5Sfny9JMplMcrlcioyMVFxcnN68eaOWlhbFx8drenpaWVlZiomJkSRt2bLFZ/9fv35VVFSUsWw0JCTEqD169EgnTpxQTk6OJMlisWh4eFj19fW6ffu2Me/BgweKj4/XwYMHl+08AAAArCQ+eQYAABAgvF6v9uzZYwRnkrRv3z7Nz89rYmJCkhQbG6vIyEijvnfvXnm9XkVERMhsNqu1tdVY5vlXnz590vbt2/0eOzEx0WfMZrPJ6/Ua23V1daqvr1dxcfH//BwBAADWGsIzAACAALFx48YlY79+/fK5Dw4OXlIPCgpSUFCQKisr1d7ersTERNlsNt27d89nrtfrVXR09N8+9sLCghYWFozt9PR0HThwwGcZKQAAQKAjPAMAAAgQFotFY2Nj+vz5szE2ODio4OBg7d69W5I0Pj6ub9++GfWRkRHFxcVJkpKSkrRjxw4dO3ZMzc3NysjIMOZNTExofn5eu3bt8nvsoaEhn7GBgQFZLBZjOyoqSqWlpXr9+rW6u7v/9fMFAABYCwjPAAAAAkRKSopiYmJ07do1jY6Oqq+vT06nUydPntS2bdskSTMzMyouLpbX61VLS4va29uVlZUlSbp586Y+fPig8vJyxcXFGcs/v3//rsbGRh0+fFjT09PG7efPn5qZmdHc3JxycnLU0dGhhoYGjY2N6eHDh3r27JkyMzN9eoyKilJWVpaqq6tX9uQAAAAsE34wAAAAIEBs2LBBdXV1cjqdSk9PV2hoqNLS0lRQUGDM2blzp8xms86cOSOz2ayKigrt379ffX19am5uVn19vcLCwnz229bWpqamJkmS2+32qQ0MDCg1NVV2u10ul0s1NTWqqKiQxWJRVVXVb38YIDc3V48fP9aLFy909OjRZTgTAAAAK8e0uLi4uNpNAAAA4N9zu92qra1VV1fXP35cf3+/ysvLl9Sys7OVl5cnu93+/2oTAAAgoLBsEwAAYJ3btGnTkk+j/Sk8PFwhISEr3BEAAMDawbJNAACAdc7hcMjhcPy2Vltbu8LdAAAArC0s2wQAAAAAAAD8YNkmAAAAAAAA4AfhGQAAAAAAAOAH4RkAAAAAAADgB+EZAAAAAAAA4AfhGQAAAAAAAOAH4RkAAAAAAADgB+EZAAAAAAAA4AfhGQAAAAAAAODHH43idJRb50FS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9"/>
          <a:stretch/>
        </p:blipFill>
        <p:spPr bwMode="auto">
          <a:xfrm>
            <a:off x="3962400" y="2579334"/>
            <a:ext cx="7895072" cy="413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Rakesh Mutha - Data Science Intern - Ai Variant | LinkedI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095875"/>
            <a:ext cx="3549090" cy="16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S 189/289A: Introduction to Machine Learni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5" y="2981324"/>
            <a:ext cx="3524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6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284469"/>
            <a:ext cx="11350868" cy="826294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Лучшие </a:t>
            </a:r>
            <a:r>
              <a:rPr lang="ru-RU" dirty="0" smtClean="0"/>
              <a:t>модели</a:t>
            </a:r>
            <a:r>
              <a:rPr lang="en-US" dirty="0" smtClean="0"/>
              <a:t> </a:t>
            </a:r>
            <a:r>
              <a:rPr lang="ru-RU" dirty="0" smtClean="0"/>
              <a:t>по метрикам тестовой части </a:t>
            </a:r>
            <a:br>
              <a:rPr lang="ru-RU" dirty="0" smtClean="0"/>
            </a:br>
            <a:r>
              <a:rPr lang="ru-RU" sz="2800" dirty="0" smtClean="0"/>
              <a:t>сравнение прогноза и значений тестовой выборки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1183820"/>
            <a:ext cx="11516498" cy="4935993"/>
          </a:xfrm>
        </p:spPr>
        <p:txBody>
          <a:bodyPr>
            <a:normAutofit/>
          </a:bodyPr>
          <a:lstStyle/>
          <a:p>
            <a:pPr algn="r"/>
            <a:r>
              <a:rPr lang="ru-RU" sz="2000" dirty="0" smtClean="0"/>
              <a:t>Для прогноза модуля упругости при растяжении - </a:t>
            </a:r>
            <a:r>
              <a:rPr lang="ru-RU" sz="2000" dirty="0"/>
              <a:t>Гребневая регрессия</a:t>
            </a:r>
            <a:r>
              <a:rPr lang="ru-RU" sz="2000" dirty="0" smtClean="0"/>
              <a:t> </a:t>
            </a:r>
            <a:r>
              <a:rPr lang="en-US" sz="2000" b="1" dirty="0" smtClean="0"/>
              <a:t>Ridge(alpha=10</a:t>
            </a:r>
            <a:r>
              <a:rPr lang="en-US" sz="2000" b="1" dirty="0"/>
              <a:t>, positive=True, solver='</a:t>
            </a:r>
            <a:r>
              <a:rPr lang="en-US" sz="2000" b="1" dirty="0" err="1"/>
              <a:t>lbfgs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pPr algn="r"/>
            <a:r>
              <a:rPr lang="ru-RU" sz="2000" dirty="0" smtClean="0"/>
              <a:t>Для прогноза прочности при растяжении –</a:t>
            </a:r>
            <a:r>
              <a:rPr lang="en-US" sz="2000" dirty="0" smtClean="0"/>
              <a:t>  </a:t>
            </a:r>
            <a:r>
              <a:rPr lang="ru-RU" sz="2000" dirty="0"/>
              <a:t>Случайный лес </a:t>
            </a:r>
            <a:r>
              <a:rPr lang="en-US" sz="2000" b="1" dirty="0" err="1" smtClean="0"/>
              <a:t>RandomForestRegressor</a:t>
            </a:r>
            <a:r>
              <a:rPr lang="en-US" sz="2000" b="1" dirty="0"/>
              <a:t> </a:t>
            </a:r>
            <a:r>
              <a:rPr lang="en-US" sz="2000" b="1" dirty="0" smtClean="0"/>
              <a:t>(bootstrap=False</a:t>
            </a:r>
            <a:r>
              <a:rPr lang="en-US" sz="2000" b="1" dirty="0"/>
              <a:t>, criterion='</a:t>
            </a:r>
            <a:r>
              <a:rPr lang="en-US" sz="2000" b="1" dirty="0" err="1"/>
              <a:t>absolute_error</a:t>
            </a:r>
            <a:r>
              <a:rPr lang="en-US" sz="2000" b="1" dirty="0"/>
              <a:t>', 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=2, </a:t>
            </a:r>
            <a:r>
              <a:rPr lang="en-US" sz="2000" b="1" dirty="0" err="1" smtClean="0"/>
              <a:t>max_features</a:t>
            </a:r>
            <a:r>
              <a:rPr lang="en-US" sz="2000" b="1" dirty="0" smtClean="0"/>
              <a:t>=1)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data:image/png;base64,iVBORw0KGgoAAAANSUhEUgAABM8AAAGHCAYAAACnJHVoAAAAOXRFWHRTb2Z0d2FyZQBNYXRwbG90bGliIHZlcnNpb24zLjUuMywgaHR0cHM6Ly9tYXRwbG90bGliLm9yZy/NK7nSAAAACXBIWXMAAA9hAAAPYQGoP6dpAAEAAElEQVR4nOydeZxN9RvHP3ed3cyYsUWoZN+JLGUXolAhJSU/sibKUlkiFVmyJ0sRyRZS0qJEi2yRPbKNbcy+z13P7497v+eec+6+3zvzvF+vXpm7ne/5nu/6fD/P88g4juNAEARBEARBEARBEARBEIQV8mAXgCAIgiAIgiAIgiAIgiBCFTKeEQRBEARBEARBEARBEIQdyHhGEARBEARBEARBEARBEHYg4xlBEARBEARBEARBEARB2IGMZwRBEARBEARBEARBEARhBzKeEQRBEARBEARBEARBEIQdyHhGEARBEARBEARBEARBEHYg4xlBEARBEARBEARBEARB2IGMZwRBEARBEARBEARBEARhBzKeOWDy5MmoVauWw/8GDRoU7GISBBEisHFhwYIFNt83Go145JFHUKtWLXz11VcBLl3o8tdff6FWrVr466+/rN775ptvULduXQwePBhFRUX8Z0eOHGnzt7766ivUqlULN27ccPn6N27ccPuZuPqdjh07YvLkyS7/rq9h9SH9r2HDhujYsSNmzpyJ/Pz8oJUvlFm7di1ef/31YBfDLp60dVe+40l/CBb5+fmYM2cOOnfujMaNG6NXr17YuHEjjEYj/xmj0Yg1a9agS5cuaNCgAbp3744NGzaIfmfbtm0YNmxYoItPECFLx44dUatWLUyYMMHuZ/r164datWphyZIlASwZQRDhiCN7yuTJk/m1h7P/bO0VAokyqFcPcUaOHIkBAwbwfy9fvhxnz57F0qVL+ddiY2ODUTSCIEIUuVyOvXv3Yvz48VbvHTlyBHfv3g1CqcKTb7/9FhMnTkSrVq2wbNkyREZG8u/t27cPX3/9NZ544gmvr1O+fHls3rwZVatW9fq3QpWlS5eiXLly/N85OTk4ePAgPv/8c2RmZuKjjz4KXuFCkP/++w8rV67E119/Heyi2KV9+/bYvHkzypcvH+yiBAWO4zBu3DicOnUKY8eOxf33348///wT7777LrKzszFq1CgAwAcffIB169ZhwIAB6NKlC65fv45Fixbhxo0bvGH7qaeewsaNG7Ft2zY8/fTTwbwtgggZ5HI5fvnlF2g0GkRERIjeu3HjBk6ePBmkkhEEEY48/fTTeOaZZ6xeL1u2LP/vESNGoH379laf2b9/P1asWOHP4rkEGc8cULVqVdFmqmzZslCr1WjcuHHwCkUQREjTtGlTHD16FGfPnkXdunVF73377beoU6cOzp07F6TShQ979uzBG2+8gUcffRSLFy+GWq0WvV+mTBnMnj0brVu3RnJyslfXKg3jep06dVClShXRa+3atUNGRga+++47FBQUICYmJkilCz0+/PBD9OzZExUqVAh2UexStmxZ0YKztHH27FkcPHgQH330Ebp37w4AaNWqFXJycrB69WqMHDkSWVlZ2LBhA5555hm88847/HcrVaqEkSNH4plnnsEDDzwAmUyG4cOHY+bMmejZs6fIUE8QpRW2njlw4AC6dOkiem/Pnj20niEIwi0qVqxod73NFPFVq1a1+ZnLly/7sWSuQ26bPuLo0aN4/vnn0ahRI7Ro0QKTJk1CZmam6DOXL1/G6NGj0aJFCzz00EMYPnw4/vvvPwCOpYyMPXv2oG/fvmjSpAnatGmDadOmIScnh39/yZIlVm45Tz75JH777Tf+M5MnT0bHjh3t3gf7DXfvTcqgQYOsXFrnz5/v1BVk0KBBduuBdarJkydj0KBB2LZtGzp06IAmTZpg8ODBOH/+vOi3rl69irFjx6JNmzZo3LgxBg0ahGPHjvHv25KHsrqxJUO3VTfOnolGo8GMGTPQqlUrtGzZEq+//rrofVsuXVK3mkA9s6ysLIwfPx4tWrRAmzZt8O6770Kj0fDvu1InBoMBn3zyCXr27ImGDRuicePGGDBgAA4dOmS3rLZ+Ozs7G9OmTUPr1q3RoEED9OvXD3/++afD79j6fVfaoVarxZw5c9CuXTvUqVNH1B48cVt66KGHkJycjL1794pe1+v1+OGHH/D4449bfUej0WDZsmXo1q0bGjRogK5du+KTTz4RuR7pdDqnYwQA3Lp1i3+OjRo1wuDBg3H27FnRZ1xxQ/fEFYO5ebhSTkfs3bsXb7zxBjp27GjTcAYAr732GgoLCzFjxgynv+esTmy5qf3999947rnn0LhxY7Rv3x7r1q3Diy++aNVf09LSMHbsWDRp0gQtWrTA1KlTUVBQIPqMTqfDu+++i4ceegjNmze32R9///13DBw4EM2aNUPLli0xYcIE3L59m3//q6++Qt26dbF161a0adMGLVq0wKVLl3D9+nW88soraNmyJRo1aoT+/fvj119/dVonjLi4OMhkMshkMv41V8YPZ/XD6vTTTz9Ft27d0KhRI2zfvh0A8O+//2L48OFo2rQpmjZtilGjRiElJUX0++vWreP7wyOPPIIZM2aI3Et///139OvXD02aNMFDDz2EESNG8PMpw5U5s0uXLli6dClatGiBtm3bIicnB//++y/279+Pnj17WtX/yZMn0b9/fzRo0AAdOnTAmjVrXK5rBmvXc+bMQevWrdGwYUO8/PLLuHr1quhzzp6DLRfMHTt2oEePHmjQoAGeeOIJ/Pnnn6hbt67VWHby5EkMGDAADRo0QPv27bF69WqrcqampmL48OFo2LAh2rVrh8WLF8NgMPDvGwwGbNy4Eb169ULDhg3Rvn17zJs3TzRvTJ48GYMHD8b06dPRtGlT9OjRAwaDwenzczSOCOfD/v37o1WrVqJy33///SgsLERGRgauXr0Kg8GADh06iD7TsmVLGI1GHDx4kH+tQ4cO0Gg0fDt1FVvzjC1XdF+NzUajEZ988gm6dOmC+vXr47HHHsPnn39uVSbh95s2bYohQ4aI+llmZibeeecddOjQAfXr10eLFi0watQoUXu6ePEiXn75ZTz00EMuj+eOXG88uY/Jkyfj448/RuvWrdGsWTOMHDkSN2/eFH3O2ZjCnketWrVE60AA2LBhg1W7AoCtW7fi8ccfR/369dG+fXssWbJE1P5trc2kc4k9N2np2u/GjRuYOHEi2rZti3r16qFVq1aYOHEisrKy+M8cO3YMzz77LJo0aWK3P0iR7guk/zlb49x7772oX7++1XoGMI2vttYzrowLAPgQFrbW+nq9Hm3btrXpMtq1a1e8/fbbAByH13F1DS3F1Ws7Wu8wnLXf/fv3o1atWqJ9GmAa+1lbFbZdaT86deoUXn75ZbRs2RJNmzbFK6+8gosXL4p+6+7du5g0aRJatWqFJk2a4Pnnn8fff//t9B5u3Lhhc81+8OBB1KpVy2E4CkftTto3Tp48iT59+qBhw4bo1auXqK3ZWptpNBp06tTJpTHo22+/xSuvvIJGjRqhffv2WLZsmWhdXVxcjPnz56Nr166oX78+mjZtipdeesnKIPzrr79iwIABaNy4Mdq2bYtp06YhNzfX5rORPiNn/ZZ5V/z+++827zkjIwO9e/fGI488Imof7q4NAPG442rderqfDxRHjhzh56j69eujY8eOWLJkieg5+xpSnvmAI0eO4KWXXsLDDz+Mjz76CDk5OVi0aBFeeOEFbNu2DZGRkUhNTUX//v1RoUIFzJgxA9HR0ViyZAkGDx6Mb775Bps3bwYAnDlzBjNnzsS0adNQr149/hrLly/H4sWLMXDgQLz22mtISUnBokWLcOLECWzZskV0Srp582ZwHIeMjAysWbMGY8aMwa+//ooyZcr45d5c4fr16/jss89c+mzdunUxffp0/m9bMs1z587h8uXLGD9+POLj47F48WI8//zz2LNnD8qXL49Lly6hX79+qF69Ot5++22oVCqsX78egwcPxtq1a9GiRQv+t4TyUFubdHu48kw+/PBD7Ny5E1OnTkWZMmXwzjvvYMaMGVi4cKHL13EXT5/ZlClTcOrUKbzzzjvQarWYMWMGIiMj3Yr5M2/ePGzatAkTJkxArVq1kJqaimXLluHVV1/F/v37XfoNjUaDwYMHIz09Ha+99hrKly+P7du3Y+jQoVi9erXVRskdbLXDVatWYd26dXj99ddRv359qNVqpKWlYfTo0R5dQ6FQ4LHHHrNy3fzzzz+h0WjQsWNHzJs3j3+d4zi88sorOHHiBEaPHo3atWvjr7/+wkcffYSUlBTMmjULAPiF54oVK3i1ydatW7Ft2zb+tzIzMzFgwABERUVh6tSpiIqKwrp16/Dcc89h27ZteOCBB/jPSqXTQlWGpyxduhRardar3/j+++8xYcIEdOzYEQsXLoRSaXuaeuCBBzBmzBjMnz8f33zzjcjQIcSdOmH8999/ePHFF1G/fn0sWLAAWVlZWLBgAXJzc602C4sWLcKgQYOwfPlyHD9+HIsXL0ZsbCwmTZrEf+a7775Do0aN8MEHHyAzMxPz5s3DpUuXsGXLFigUCuzcuROTJk1Cz549MXz4cGRlZWHx4sXo378/duzYgaSkJACmTcnatWsxe/ZsZGVl4b777kPPnj1Rvnx5zJ07F0qlEuvXr8eIESPw3XffoVq1anwZjEYj9Ho9AFOby83NxS+//IIdO3agS5cuiI6OBuDa+OFO/SxZsgRvvfUWYmNj0ahRI1y5cgUDBgzA/fffjzlz5kCv12PFihV49tlnsWvXLiQlJeGbb77Bhx9+iEmTJqFWrVq4fPky5syZg6KiIsyZMwcpKSkYOXIknnrqKYwfPx65ublYsGABhg0bhh9//BFyudzlOfPWrVv49ddfsXDhQmRnZyM+Ph6rV69GuXLlrE4+jUYjxo0bhxdffBHjxo3Dtm3bMHfuXNSsWVO0sHWF9evXo1mzZnj//feRk5OD2bNnY9KkSfxawJNxfOfOnZg8eTKeeeYZTJkyBf/88w9Gjhwp2vAzZsyYgbFjx+LVV1/Fli1b8OGHH+KBBx4QGZmWLFmC3r17Y9myZfj777/x8ccfIz8/H2+++SYAYNq0adi1axf+97//oXnz5jh79iyWLVuGc+fOYfXq1bxB9ujRo4iIiMCyZctQWFiIW7duOX1+rB5swebpevXqYebMmVbv//TTT7wqLy8vD4DpOQu5fv06AIg2FxEREejQoQN2796N5557zu71PcGXY/OMGTPw1VdfYfjw4WjSpAmOHDmC9957D7m5ubyrKmBZS+n1ety4cQPz58/HxIkTsWnTJnAch+HDhyMnJwevv/46kpOTceHCBXz00UeYPn06bxQeMWIE1Go1Zs2ahfLly0Mul1vNO/aQut54eh/79u1DYmIi3n77bRiNRsyfPx+DBg3Ct99+i6ioKJfGFEZMTAx+/vlnNGvWjH9tz549kMvFWoKVK1di4cKFeP755zFlyhScO3cOS5Yswe3bt/Hee+85vXd3KCoqwgsvvIDExERMnz4dcXFx+Pvvv7F06VJERkbycSlfeeUV1KhRA/Pnz0diYiJkMhmWL1+OS5cu2f3tZ555xuHY5Eqogh49emDZsmUi183Lly/j/PnzWL58uWg9A7g+Lmg0GsycOZPfqAvX+kqlEr1798bnn3+O/Px8PkTOsWPHcO3aNXzwwQf89cqVKycKp+Ota5c7127Xrp0o/qqtvuGo/T7yyCMoX748du3ahbZt2/Lf2blzJ6pXr45mzZrxBnjhvjA2NhaHDh3C0KFD0bJlS7z33nvQaDRYuXIlBgwYgC1btuCBBx5AQUEBnn32WRgMBrzxxhuoUKEC1q5diyFDhmDHjh38mo2teYV91lY4AJ1O51b7F47j9tbVw4cPx/PPP4/XXnsN27Ztw7hx47By5Uq0a9fO5m+uXr3a5TifM2bMQLt27bBkyRIcO3YMS5cuRWFhId544w0AJsPV0aNHMX78eFStWhXXrl3DokWLMGHCBHz77beQyWT45ZdfMGLECHTq1AkfffQRsrOzMXfuXNy8eROLFi3i75E9e/Z3bGysS/125MiRSEhIwLvvvos9e/ZY3cOKFSsQGxvLz3W+2pd7Wrfu7Of9zfnz5/Hiiy+iW7duWLhwITiOw+7du7F06VLcf//9No37voCMZz5g/vz5uO+++7By5UooFAoAQKNGjfD4449j+/bteO655/DZZ59Bq9Xi008/5ePO1K5dG88++yxOnjzJDxJsg1yjRg1+4Z6Tk4MVK1agX79+mDZtGn/dmjVr4rnnnuOvwRAu+BUKBV555RVcuXIFjRo18su9ucJ7772HBx98EGfOnHH62djYWNE92JJp5uXl4eOPP0bz5s0BAA0bNkTnzp2xfv16vP7661i6dCnUajXWr1/PT3zt27dHz549MXfuXNHkZk8e6ghXnwnHcZg4cSKeeuopAMDx48exdetWt67lLp48M61Wi9jYWEyfPh1du3YFYJrwDx486Jbx7O7du3jttddEpxQREREYM2YMLly4wC9Q9Xq9XaPIrl27cP78eWzZsoVvs48++igGDRqEefPmua0KEGKrHf7zzz+oXbs2hgwZwr/mTgBuW/To0QMbN24UuW7u2bMHnTp1soobcuDAAfzxxx9YsGABP9C3adMGkZGR/IT44IMPorCwEADQpEkTJCYmAoBINQGY1DrZ2dnYtGkTKleuDMBUdz169MCiRYuwePFi/rNS6bQv4jdK3VTd5ccff8SmTZtgMBiQkZEhUkPZ4uWXX8aPP/6IWbNm4eGHH7bpvulOnTBWrlyJuLg4rF69GlFRUQBMahZhDEzGY489hilTpgAAf3rIlJaMxMRErFmzhjdQJSYmYtSoUThw4ADatWuHefPmoW3btpg/fz7/HabSWbNmDSZOnMi//sorr/CL27S0NFy+fBkjR47k55CGDRvaNGJKXW4AIDk5GQMHDsTYsWP511wZP9ypn+7du/PjHwBMmDABUVFR+Oyzz/g216pVK3Tu3BmrV6/GpEmTcPjwYVSpUgXPPfcc5HI5WrRogejoaF419s8//6C4uBjDhw/n3SorVqyIffv2obCwEAaDweU5U6/XY9KkSfxcAgCHDh1CgwYNrNofx3G8qx8ANGvWDD/++CP279/vtvGsTJkyWL58OV/H169fx5IlS5CVlYXExESPxvFFixahQ4cOePfddwGYlB0qlUrUrhjjx4/Hs88+C8C0Zvjxxx9x6NAhkfHskUce4TdKjzzyCPLz8/HFF19g5MiRSE9Px7Zt2zBhwgQ+0H6bNm1Qvnx5TJw4kW/brI5nzpyJihUrAjC5rzt6ftI1gDusW7cOhw8fxuTJkyGXy3HfffehWbNmWLJkCSpWrIiHH34YKSkpmDp1KtRqNT+uMho0aIA9e/aINs2+wFdj85UrV7BlyxaMHz+er/e2bdtCJpNh5cqVGDhwID8/COuxefPmuHDhAjZu3AjANFdHRUWJ2n7Lli1x/fp1fvOXmZnJ11W3bt34MkjnHXtI11ae3kdRURG++uor3HvvvQBMY02fPn2wc+dOPPvss1i6dKnTMYXx6KOPYt++ffzm+c6dO/j777/RvHlzXg2Ul5eH5cuXo3///rzKqG3btkhISMDbb7+Nl156CQ8++KBLdeAKV69eRcWKFTFnzhz+Hh9++GGcPHkShw8f5usrNzcXw4YNE/VRZ27bFStW5Pudp3Tv3h0ffvihyHVzz549aNKkCe655x7RZy9duuTyuFBUVIR69eqhfv36AKzX+k899RRWrVqF77//np9DmFGpadOm/OekYRd84drl6rXLli0ruratvuGs/fbp0weff/45HzqhuLgY3333nVUCE+G+EDAdeFerVg2ffPIJP0e0bdsWXbp0weLFi7Fo0SLs2LEDN2/exI4dO1CnTh0AprVF7969ceTIEX4uc+Yux/j8889RWFjocqgM4W/ZW1cPGjSIN5Y/8sgj6NOnD5YtW2bTeHb79m2sWrUK9erVc2k/Wa9ePd64++ijj6KwsBDr1q3jDwUKCgrw9ttvo0ePHgCAFi1aID8/Hx988AHS09NRrlw5LFmyBHXq1MHSpUv5NYFarcaiRYtQXFzM3yN79sJ7PnXqlNN+W716dYwdOxabN2/GH3/8ITr0zM/Px/bt27Fw4UI0bNgQgO/25VJcrVt39vP+5vz582jdujU+/PBDfn/Zpk0b/Pzzz/jrr7/8Zjwjt00vKSoq4o1fHMdBr9dDr9fj3nvvxQMPPMDLMI8dO4bGjRuLAjZXrFgRv/zyi13rOuPEiRPQarVWyormzZujcuXK/OTKYGXIzMzEjh07EBMTg/vuu8/qM7ZOoz25N2cw44BwAeMtVapUEW12ypcvz59cAsDhw4fRoUMH0WJNqVTi8ccfx+nTp63cqmzBlBrsP6EE1NVnMnXqVAwcOBAGgwGpqan4888/rZQuwrqVXkeIP5+ZWq3GvHnz0LVrV+j1ely9ehUnTpywKqujOgFMg/rgwYORmZmJo0ePYvv27XzAba1Wy58A37lzx+49/PnnnyhXrhzq1avHX4e53Zw+fVrkduWsPELstcMGDRrg0qVL+P7775GTk+P0d1yhWbNmqFChAi8/12q1+Omnn2yqow4fPgylUinanADgA+GztnTnzh3I5XKHG7o///wTderUQYUKFfg6kcvlePTRR/HHH3+4fR+sfjmOc+nzBoNB9Dyk/znj888/R58+fTBjxgwcO3YMy5Ytc/h5hUKB999/H4WFhXaVc57UyaFDh/Doo4/yhiHAZLRkm14hwnEIMI1Nubm5otfatWvHG84Ak3ReqVTiyJEjuHLlCtLS0qzaRtWqVdGkSROr8Z0tgAGT8atGjRqYOnUqJk2ahN27d8NoNGLKlClWm7sVK1Zg27Zt2LRpE5555hmoVCqMHTsWU6ZM4WOduTp+uFM/wvKy77Zo0QKRkZH878fGxqJ58+b883j44Ydx5coV9O3bF0uXLsWpU6fQq1cv3ijfqFEjRERE4Omnn8bs2bNx8OBB1K5dG6+99hpiY2PdnjOlZUxJSbGKDye8T4ZarUbZsmWtDDCu0KBBA37hC4Df4BYVFXk0jl+7dg23bt2yGkfsLR6F7TYqKgrJyclW7ZbFEWN07doVOp1OtKmX/v7jjz8OhUIhcldMSEgQbeCdPT8ADscRe/Pghg0b8P7776N79+548cUX+dcXL16M5s2bY/To0WjevDkGDx6M/v37IyEhQdSGAaBy5cowGAwO5yhP8NXYfOjQIXAch44dO4rqpGPHjtBoNCKXRNZ2tFotLl++jP379/OGigoVKvDqxxs3buD333/H559/juPHj/OG98TERFStWhXffPMNLly4gMLCQp/Mj+7eR9OmTXnDA2A6pLn33nv59Z4rYwqjY8eOuHr1Km9g2bt3Lxo1aiQau/7++28UFxfbLBsAq/7nyhpEulYRUqdOHXzxxReoXLkyrl69il9//RVr1qzB5cuX+Wdx3333oUyZMti6dSuuXr2K4uJil+Zm6XWl/7kyt99zzz1o3LixyJ1uz549dtczgPNxISMjA1qt1qFHDDN879q1CwB4o1Lfvn2dltkWrqyh/XFtZ+33qaeeQmFhIX788UcApkPEwsJC9O7d2+5vFhYW4tSpU+jevbtoHilTpgw6dOjAP4djx46hSpUqojkuKioK33//vc2g7Y5IT0/HsmXLMGnSJKtDYG/o06cP/2+ZTIYuXbrwB2RS5syZg+bNm1u54dtDWoePPfYYdDod/v77b6jVaqxZswY9evRAamoqDh06hC+//BK//PILANO6vbi4GGfPnkXnzp1Fh2k9evTA999/79SI6Gq/jY2NxeOPP44lS5YgOzsbgElMs3TpUiQnJ/OHc+6uDRyNO1JcqVt/7Oe9oXfv3li1ahV0Oh3Onz+P77//ng8vodPp/HZdUp55SW5uLoxGI1atWoVVq1ZZvc8GmOzsbLuLcWcwY4GtTpqcnMy7JTCE7p4AMGbMGNEEdfPmTf4zZcqUQc2aNTFs2DArI56r9+YIJvEdOnSozY2Vp9gK4pyUlMRbwnNycuzWF8dxotg59li+fDmWL19u8z13n8mYMWOwb98+ALBy2dy5cyd27tzpsCyBfGZPPfUUzp8/D5lMZuXn7qhOAPBun6dOnUJUVBRq1KjBn0xyHIe2bdtCqVRi7ty5mDZtGjiOs1LpZGdnIy0tzaodM9LS0hAfH+9SeRiO2uH//vc/pKWlYcqUKS4ZVV1BJpOhW7duvOvmwYMHIZfL0aZNG6Smpoo+m5OTg8TERNECCABvaGdt6caNGyhfvjxUKpXd62ZnZ+PatWt2666oqMhqs+gIVr8KhQLJyclo27YtXn31VbtB1Lt06WIVi0bIhQsXHF7vmWeewaxZsyCTyXjXi1atWuGhhx6y+50aNWpg9OjRWLBgAb799lur912pEymZmZkiVx+Grf4urU+5XG61MBIemrDPJCYmIjc3l18o2RtLpDGRhEY4mUyGtWvXYsWKFfjxxx+xc+dOqFQqdO7cGe+88w7fTwCT6orNQU2bNoVer8e0adP4RRvg+vjhTv0IywuYnseePXtsuiew09gePXrAaDTiiy++wPLly7FkyRJUrlwZr7/+Onr06IEqVapgw4YN+OSTT7Bt2zasX78eZcqUwcCBAzFu3Di3x2dpooT8/Hy7/UTqEmHrebuCrXYDmBa7nozjLN6J9LnYW9x70m7Z88nJyeHrWPoZpVKJxMREUR1L69fZ85PJZHb7K2AycP3888/830ajEXPnzsWnn36Knj17Ys6cOaKNTnJyMpYvX47c3FzcvXsXVatWhVwux/Tp00V9BLC0V2kb8RZfjc1svLBnFBXOL0eOHBFdj90z4+uvv8aCBQtw+/ZtJCQkoE6dOqL2LZPJsHTpUkybNg1PPvmkR+3cF/dhb73H2qArY4rwt+rXr499+/bh/vvv541AwnGWlU2q/GEIM2YL12aOsKX8FfLpp5/i448/RnZ2NpKTk1G/fn1ERUXx7TA2NhZLly7Fu+++i8cee0z0XUdr62XLlolcGqW8//77LhmEunfvjkWLFkGj0eDKlSu4evWqlaEegMvjws2bNyGXy52q4p5++mm8+eabuH37No4dO4aCggKHRiV7uLqG9se1nbXfatWqoUWLFti5cyd69+6NnTt3onXr1g6T1eTl5YHjOKdzXHZ2ts252hPmz5+PunXrokePHlauut4gdQ9NSkriQ0sIOXz4MH766Sd8/fXXNtd6tpDWoXAOA0xqsffeew+XL19GTEwMateuzc8BHMchJycHHMd5XIfu9NuJEyeib9++vNJxxowZUKlU+Oyzz/j9gbtrA2fjDsOVuvXXft4biouLMWvWLOzatQt6vR5VqlRBkyZNoFQqfTpfSSHjmZfExMRAJpPhxRdftLkIYIuhuLg4mwHb//zzT1SpUkV0KiGFLe7S09Nx//33i95LS0uz+i5zSSwuLsbu3buxbNkyPProo7zks1y5cnw8gPz8fOzYsQMjRozAl19+6dG9OWLdunXQarUYNmwY0tPTnX7eVYRBVBnp6en8ABcfH2/zemlpaQBMJ6rCBZAt+vXrh379+vF/b9myBVu2bOF/n13TlWcyadIkvPTSS1i3bh2mTJkiOuns0KGDKL7H/v37rRY7gXxm8+bNQ3p6OpYuXYpRo0bhxx9/5Dc/juokPz8fQ4cO5YN03n///ZDL5fj111/x/fffAzBtmt577z3MnDkTbdq04e9NSFxcHKpXr253chYaoR2VR4ijdhgREYGhQ4fi0KFDqFGjBsaNG4fi4mKMGDHCaV05okePHli3bh3OnTuHPXv2oGvXrjYNX/Hx8cjKyoLBYBAZ0Fj7ZK4rx48fR+3atR1eMy4uDi1atBC5+QkRxvRz5hIJWOrXaDTi1q1bWLhwIf73v//xakIpK1as8CrmWa9evfhyzZ49Gz179sTrr7+OXbt2ISEhwe73hg4dih9++AGzZs3Cyy+/LHrPnTphVKxY0eb4kZGRYdXfXYFtxhgGgwFZWVlISkri78veeMWevz1YHM3p06fj/Pnz2Lt3L1atWsXHz7HH22+/jd9//x0zZsxAy5YtkZyc7PL44U39xMXFoXXr1njppZes3hO6cvfs2RM9e/ZEXl4efvvtN6xatQpvvPEGr+oUuqceO3YMmzdvxscff4zatWu7PT5LSUhI8LnxxB08GcfZJjQjI0P0uvRvdxCqfAFLG01KSuIPoNLS0kQLaZ1Ox7ueOsLR8+vevbvDmFrCPqvVajFhwgT88MMPGDJkCCZOnGg1tn377bd44IEHULt2bf4g8dSpUzAajVau5uyenZXfXXw1NrPyr1u3zmZ2XKEbXb169fDOO+/wG9EVK1ZgwoQJ+PHHH3H27FlMmjQJgwYNwssvv8xvMufOnStSfdWqVQtPPfUUzp07h8GDB6NTp07Yvn27zXnWHdy5D3vrPRavy9UxhdGpUyfs27cP3bt3x+nTp7F06VKR8YyVbd68eahevbrV94UGC+HaDDD1B1trhxUrVojWOsLP7N69Gx988AHeeOMN9O3bl9/gv/rqqzh16hT/uZYtW6Jr1664cuUKJkyYgKZNm2LFihX4999/ra7H6NevnyjunBRXD/W7deuGDz74AAcPHsSpU6fw8MMP2zQosLHX2bhw/PhxPPDAA07jDHfr1g3vvvsu9u7di6NHj6JNmzYeZUB2tIZmeyN/XdtZ+wVMh9Zvvvkm/vvvP/z5559OjVMs0Y+9dQNbV8TFxdl0lzx+/Dji4+Ntxny1xT///IPdu3e7FOvQXZjBmJGeng6FQoGEhAR+HWwwGPDuu+/ihRdecGsNJq17Nh8mJSXh+vXrGDVqFDp37oyVK1fi3nvvhUwmw8aNG3kXzNjYWMhkMqv9u0ajwaFDh9CoUSOHa1PAtX5rMBgwYcIEKJVKzJgxAzNmzMCLL76Ia9euYcKECdiyZQsqVKjg9trA0bgjvLYrdeuv/bw3zJ49G99//z0++ugjtG7dmjd8ehMb2xXIbdNLYmNjUbduXVy+fBkNGjTg/3vwwQexZMkSXqLcvHlznDx5UtQBMzIyMHToUKeZ0Ro1agS1Wo1vvvlG9PrRo0dx69Ytkf89AL4MDz30ECZNmgSj0ShyU1Gr1fxnWrVqhalTp8JgMOD48eMe3Zs9MjIysHz5ckycONHnad+vXr0qysyVmpqKv//+m+8wDz30EH755ReRwsxgMODbb79FgwYNXEoMUL58edF9C09HXHkmqampeP3113HmzBlUq1YNDz30EEaPHo3i4mL8888//HcSEhJE17Fl0ff3M/v3338xbtw4pKam4sEHH0SrVq0wZMgQZGRkiOrZUZ1cvnwZ2dnZeOGFF1CjRg1eSXHgwAEA4N0ZnnzySRw8eBC7d+/GgQMHrLIMtWjRArdv30ZSUpLoWr///jtWr14tMjA5Kg/DWTs0Go2YMGECMjIysGTJErRu3Ro1a9a0WU/u0LhxY1SuXBm7du3Czz//bPeEvUWLFtDr9VbZrJiBqlmzZuA4DgcPHuQNjvZo0aIFrly5gvvuu09UL7t27cK2bdugUCj45yANkGwLVr+NGjVC9+7d8dxzz+HChQtWm2pGrVq1RNeV/ucOSUlJmDVrFu7cucMHKLeHQqHABx98gPz8fKxcuVL0nit1IuWhhx7CwYMHRdnBzp4963EsvN9//10kmf/++++h1+vRsmVL3HfffShXrpzVWJKSkoITJ05Yje9C/v77b7Ru3Rr//PMPZDIZ6tSpg9deew01a9a0CpAuJTY2FlOmTEFubi4fE8vV8cOb+mFZQuvUqcP/fv369fHZZ5/xbivjxo3jDxTi4uLQvXt3jBw5Enq9Hnfv3sVnn32GDh06QKvVQq1Wo1WrVnxijVu3brk9Z0qpXLmyKNNpoPFkHK9YsSKqVq3K1yHjhx9+8Lgc0iQvLEA7y/DFXpN+xmAwiAKyS3H2/AA4HEeEmcCmTJmCH3/8EVOmTMGkSZNsGp5WrFiBTz75xKoMcXFxaNmypej11NRUKBQKjzbJjvDV2MzcbbOyskS/k5mZiUWLFokM9TExMWjQoAEaNmyItm3bYujQoUhPT8elS5fw999/w2g0YsyYMfy9GgwG3s2RleX8+fN8Rs4JEyagcePGNudZd3HnPo4dOybaBJ8+fRo3btzg13uujClCOnfujJMnT2LDhg1o1qyZ1f00atQIKpUKqamporIplUosWLBANM4J12YNGjSwu3aoWbOm6HPCNeixY8dQpkwZDB06lDecFRQU4NixYyI30F9//RVLly7FCy+8gJdeesmljXuFChUc9iVXjcQVKlRAs2bNsHfvXnz33XcO1zOA83Fh//79TtczgEkJ2qNHD3zzzTf4/fffrVRyRqPR5hwuxdU1tDvXdhVn7RcwuRNGRUVhxowZiImJQefOnR3+ZnR0NOrXr4/vvvtO5Iqal5eH/fv38/XcvHlzpKSkiDJwajQajBkzxi1D2KxZs9CvXz+nB7ie8NNPP/H/5jgOP/zwA5o1aybqI1u2bEFmZqYoOYO7vw2Y1l5sDjt9+jQ0Gg2GDRuGqlWr8nMHM5xxHIeYmBjUqVOHd+VkHDhwAMOGDXMqwgBc67efffYZDh06hMWLF/MumrVq1cKCBQugUCjw1ltvAXB/beBo3GG4Urf+3M97w7Fjx9CyZUt07tyZN5ydPn0amZmZlG0z1GEBTydMmIAnnniCz4h28uRJvjG++OKL2LlzJ4YOHYrhw4dDpVJhxYoVqFixInr16uXw9xMSEjBs2DAsW7YMKpUKHTp0wI0bN7Bo0SLUqFFD5C8OmOJxASY3ADZwCOPfaLVanDhxAkajEVlZWfj6668hl8vRtGlTK0OeK/dmj//++w8PP/ywTWm3t7AMha+99hoUCgWWLl2K+Ph43s1w9OjROHDgAF544QUMGzYMKpUKGzZsQEpKClavXu319V15JhEREThx4gTGjh2L1157DQkJCVi9ejUiIiL4uCOu4u9nVr58efzxxx945ZVXMGrUKCgUCixZsgQJCQkun0zdd999iI2NxccffwylUgmlUonvv/+en6CF7nHR0dF2F5l9+/bFhg0b8NJLL+GVV15BpUqV8Mcff2DVqlV4/vnnHbot2sJZO9y6dStOnjyJadOmOdwwnThxAmXLlnUpOxWjW7duWL9+PRISEkQZXoU8+uijaNmyJd5++22kpqaidu3aOHz4MFatWoU+ffqgYsWKfNutXr06378BS+y4EydOoHHjxnjxxRexa9cuvPjiixgyZAgSExOxZ88ebNmyBVOmTEFKSgpvuHUl++6dO3f4+FEpKSn4/PPPUbNmTStXJ3/RuXNnPP3009i2bRs2btzoMBDqgw8+iFGjRuGjjz4Sve6sTmzxyiuvYM+ePRg6dCiGDBmC3NxcLFq0CHK53CXFnpS0tDSMGTMGgwYNwtWrV7FgwQK0adMGrVq1gkwmw/jx4zFlyhS+z2ZlZfFjmi01BaNu3bqIjIzExIkTMWbMGCQnJ+OPP/7AuXPn8MILLzgtV48ePfDFF19gx44dePbZZ9GwYUOXxg9v6mfkyJEYMGAAhg8fjmeffRYRERHYvHkzfvrpJz5o+sMPP4zp06djzpw5ePTRR5Gbm4ulS5eievXqqF27NlQqFebNm4dRo0bh+eefh0KhwJdffgm1Wo0OHTq4PWdKadOmDb744gtwHOfR8/YF7o7jMpkMY8eOxeuvv47p06ejS5cuOH/+PB830BVjuZQffvgBFSpUQOvWrfHbb79h8+bNePXVVxEbG8vX4+LFi1FUVISHHnoI586dw9KlS9GyZUuHCRQefvhhh8/PVX766Sd888036NixIxo3biwaGwFT/1Cr1Rg0aBCmT5+OBx98EE2aNMGePXvwzTffYMaMGYiLixN959ixY2jevDl/gn/9+nVkZmY6TWCQn58vuj7LpHbp0iU0adLEZ2NzrVq18MQTT2Dq1Km4efMm6tevjytXrmDhwoWoUqWKSCnFysTcj9avX4+IiAhUrVqVn49nzpyJp556Cjk5Odi4cSPOnz8PwBRTKSYmBu+88w4iIyP5zZuvcOc+ioqKMHToUIwYMQIFBQVYuHAhatasycfccmVMEfLggw/i3nvvxfr160UJRRiJiYkYOnQoFi1ahPz8fLRs2RKpqalYtGgRZDKZzw0IDRs2xKZNm/DBBx+gQ4cOuHv3LtasWYP09HR+rtVoNJg1axYqV66MMWPG+PT6rtK9e3e8//77kMlkfGIpKc7GhVatWmHv3r34888/0bt3b1GfYRlwz507h/Lly/Mb/aeffhr9+/dHfHw8b1TKz8/HhQsXcP78eas+bAtHa2hH2Lq2uzhrv4BJMfT4449j8+bNePbZZ1064J8wYQJefvllDBs2DAMHDoROp8Mnn3wCrVbLHz717dsXn3/+OUaMGIGxY8ciMTER69evh06nw8CBA12+B1/tnWwxd+5caDQa3Hfffdi6dSv+++8/rFu3TvSZf/75B3PmzHE7ict3332HpKQktGvXDocPH8bGjRvx2muvITo6GvXq1YNSqcSHH36IIUOGQKvV4quvvuIPjVgs07Fjx2LEiBEYP348evfujfT0dCxYsACdO3d2etDuSr+9ffs2b1yrXbu2yDgfHR2N6dOnY9iwYfj+++/x2GOPebUvt4UrdevKft6TPZK3NGzYEN999x02bdqEBx54AOfPn8eKFSsgk8lshmTxFWQ88wFt27bFmjVrsHTpUowdOxYqlQr16tXDp59+yi+4KlWqhC+++AIffvghJk+eDLVajZYtW2LhwoUubUTZxmjDhg3YvHkzEhIS0K1bN4wbN84qpkz//v0BACqVChUrVsTrr78u8utPS0vjPxMTE4Pq1atj0aJFaNiwoZUhxpV7s4dSqeQzFfmae+65B0OGDMF7772HoqIitG7dGitWrOCt+Q8++CC++OILLFiwAFOmTIFMJkPDhg2xfv16qwDfnuLKM1mzZg3mzJmDWbNmQavV4sEHH8THH3/s1G1Iir+fWUJCAtasWYP58+dj8uTJAEwuH++++65NlwpbxMXFYfny5Zg7dy5effVV/sRmw4YN+N///oejR4/yAXcdER0djY0bN2L+/Pn48MMPkZeXh8qVK2PChAmijJiu4qgdZmdnY8GCBahbty6fec4e/fv3R58+fURpyp3BsiV2797d7uaVZRdbvHgxPvvsM2RmZqJKlSoYP348XnrpJRw5coTPnve///3PbtkuXLiAChUq4Msvv8T8+fMxY8YMaDQaVK9eHbNnz8bTTz+NqVOnYvv27WjYsCGfXcgR27Ztw7Zt2yCTyZCUlIRmzZrxWcoCxZtvvom//voLc+bMcahmAUz18+OPP4qyADmrE1tUq1YNa9aswdy5czF27FgkJSVh+PDhWLFihcv9QcjAgQORl5eHUaNGQa1Wo1evXnjjjTd4w0zfvn0RExODlStXYtSoUYiNjcUjjzyC8ePHW7k1C4mIiMDatWsxf/58zJ49G7m5uahevTpmzpzp8in522+/jb59+2LmzJnYunWrS+OHN/VTu3ZtbNy4EQsXLsTEiRPBcRxq1qyJZcuWoVOnTgCAAQMGQKfT4csvv8QXX3yByMhItGrVCm+88QZUKhVq166Njz/+GMuWLcP48eNhMBhQv359rF27lnc7cGfOlNK1a1csW7YM//zzj0dZqn2BJ+N4r169UFhYiDVr1mD79u148MEH8dZbb+Gtt95yes+2eOutt/Dtt9/is88+Q7ly5fDmm2+KjLKzZ89GtWrVsH37dqxatQrly5fHCy+8gJEjRzo01rny/FyBqep+/vlnUQw0xr59+1ClShX0798fxcXF2LBhA1auXIn77rsP8+fPtwp4rtFo8Ndff2HcuHH8a8uXL8eOHTucxms8e/YsP0cLmTlzJtq1a4cqVar4bGx+//33sXLlSnz55Ze4c+cOkpKS0KNHD4wbN06kwhGWKSoqCvfffz8WL16MhIQEtGzZEtOmTcOnn36KvXv3Ijk5GS1btuTDNRw7dgyZmZk4fvw4pkyZ4hO1maf30bx5czz88MO8Aa9jx46YOHEib2BwZUyR0qlTJ6xfv96uEWjcuHEoV64cvvjiC6xevRrx8fFo1aoVxo8f75Kxxh369OmDGzduYPv27fjiiy9QoUIFtGvXDgMHDsTUqVPx33//4bvvvkNKSgqfWTQYdOvWDbNnz0b79u0d1oGjceHu3bt49dVXAcBu0PHRo0fzfRcwqfgTEhLQo0cP/plfuHABzz33HMqWLYsZM2Y4LbujNbQjbF3bXZy1X0b79u2xefNml+fuVq1a4dNPP8XixYsxfvx4qNVqNG/eHHPmzOEFE7GxsdiwYQPmzp2LWbNmwWg0onHjxli/fr1b+5Bx48b57dB0xowZWLlyJVJSUlC3bl2sXbvWap/WpEkTPPnkk27/9quvvorDhw9j8+bNqFSpEqZNm8av9atVq4b58+dj6dKlGDFiBOLj49G4cWN8/vnnGDRoEI4ePYpatWqhQ4cO+Pjjj/mxsWzZsujVq5dLRuxVq1Y57bezZ89GfHy83d9r164dHnvsMbz//vt45JFHvNqX28KVunVlP+/JHslbJk+eDJ1Oh48++gharRZVqlTBiBEjcOnSJfz8889W4XB8BkcQYcakSZO4Dh06BLsYBBEQDh06xNWsWdPj9wn3+eOPP7gjR46IXsvJyeHq1avHrVu3LkilCh1KQ/0MHz6cmzx5crCL4Ra7d+/m/vvvP9Frv/zyC1ezZk3u3LlzQSpV+LBjxw6uTZs2XFFRkej1Ll26ePR7KSkpXM2aNbmUlBRfFK9U8vzzz3PPP/98sItB+AhnfcLW+ydOnAjaGObttd1pv9OmTeOefPJJj64Tjmzfvt1v4yNrR9u3b/f5bxO2+eOPP7ipU6cGuxgBgZRnBEEQBCHgzJkz/GluvXr1kJ2djU8//RRxcXFWapXSSGmon9deew0DBw7EmDFjRMHL7WE0Gl2KsWErgLmv+Prrr7Fw4UKMGzcOlSpVwrVr17B48WK0aNHCL7FqShJGoxFr167F6NGjRTFddu3a5VGSEIIgvOOvv/7CX3/9hZ07d6Jt27YBHcMCee3169fj8uXL2LJlCz788EO/XYcg/IXRaMTq1atFCdxKMmQ8IwiCCGFiY2Mduo45e59wHxb/YtOmTbh9+zaio6PRokULvP/++3xA59JMaaifWrVqYfjw4Zg3bx4WLFjg9PPLli2zypJsC6E7kq+ZM2cO7+6emZmJ5ORkdOvWDWPHjvXL9UoS27dvR7ly5TBgwADR6w0aNECXLl08+k21Ws0nryAIwnmfEL6flZWFTz/9FA8++CAfuiJQBPLaR48excGDBzF48OASc/hElC7kcjl/mFoakHEcxwW7EARBEARBEOFKamqqS5m3atWqRcYUgiAIgiCIMISMZwRBEARBEARBEARBEARhB/dzlxMEQRAEQRAEQRAEQRBEKYGMZwRBEARBEARBEARBEARhBzKeEQRBEARBEARBEARBEIQdyHhGEARBEARBEARBEARBEHZQBrsAgSYjIw8lIUWCTAYkJcWVmPshSh/Uholwh9owEe5QGybCGWq/RLhDbZgId0pCG2b34AqlznjGcQjbB2uLknY/ROmD2jAR7lAbJsIdasNEOEPtlwh3qA0T4U5pacPktkkQBEEQBEEQBEEQBEEQdiDjGUEQBEEQBEEQBEEQBEHYgYxnBEEQBEEQBEEQBEEQBGGHUhfzjCAIgiAIgiAIIpTgOA5GowFGozHYRSEChEwGFBcXQ6fTlop4UUTJIxzasFwuh1yugEwm8/q3yHhGEARBEARBEAQRJPR6HXJyMqHTFQe7KESAycyUk8GUCGvCoQ2r1ZEoU6YslEqVV79DxjOCIAiCIAiCIIggwHEcMjLuQC6XIz4+GQqF0icKCSI8UChkMBhCVLJDEC4Qym2Y4zgYDHrk52cjI+MOypev4tX4GhLGM61Wi759+2Lq1Klo2bKlzc+cPXsW06dPx7///osaNWrgnXfeQf369QNcUoIgCIIgCIIgCN+g1+vAcUbEx5eDWh0Z7OIQAUaplEOvD23VDkE4IvTbcAQUCgUyM1Oh1+ugUqk9/qWgJwzQaDQYP348Ll68aPczhYWFGDZsGJo3b46vvvoKTZo0wfDhw1FYWBjAkhIEQRAEQRAEQfgemSzo2zKCIIgSia/G16CO0pcuXUK/fv1w/fp1h5/bs2cPIiIiMHHiRDzwwAN46623EBMTg7179waopARBEARBEARBEARBEERpJKjGs8OHD6Nly5bYvHmzw8+dPHkSzZo14/1TZTIZmjZtihMnTgSglARBEARBEARRMtEZjDh1KxcGY2jGrCEIgiCIUCCoMc8GDhzo0ufS0tJQo0YN0WtJSUkOXT3tUVLib7L7KCn3Q5Q+qA0T4Q61YSLcoTZMAMC6wylY+cc1vP3Yg+jdoFKwi+MyJaX9hmv5Z8+ege+++8bu+4sXf4ymTZsHsES2efrpXrhz5zaWLv0EjRs3Fb136NAfeP31sejevSfeemtGcApIEKWMPXt247333rF6XaFQ4Ndf/+L7rC0qVqyEbdt2e3xtmcx6zHVnDA6JhAHOKCoqglotDuymVquh1Wrd/q2kpDhfFSskKGn3Q5Q+qA0T4Q61YSLcoTZcusnSGgAAOToOycnh1xbCvf0WFxcjM1MOhUIGpTJ84p5NmPAGRo8eCwD46acfsHHj5/j008/598uUiQ+Z+1Eqlfjjj4No3lxszPvtt/2QyWSQyYJb96FSTwThKe60YblchvLlK4jGCxOWfvjaa6+jc+euond/+ukHbNq00aP+YjTKIJfLkZgYg8hIzxOzhIXxLCIiwspQptVqPbrxjIw8cCVAlS6TmRYLJeV+iNIHtWEi3KE2TIQ79tqwRm/EkgOX8egDSWhRLTF4BSQCQn6haY2dnVeM9PS8IJfGdUrKGKzTaWE0GmEwcCGesU5MZGQMIiNjAABRUTGQy+WIjy8r+kyo3E+jRk1x8OCvGDnyVf41juNw8OCvqFevATgueHUf+pkKCcIx7rZho5GzOV4AljEjKirG6v2oqBjRZ9zBYOBgNBqRlVUAlUoneo/NJa4QFsazChUqID09XfRaeno6ypcv7/ZvcRzCeoKVUtLuhyh9UBsmwh1qw0S4I23DR65l48vjt3A+NR8PVSXjWUlHZzA9fK3eGJZjWbiPwfbKznEcigNsVIlUyvkY077g5Mm/sXjxAly5chlVqlTBkCHD0L59J/79L7/cgG3bNiMnJxsNGjTC669PwYkTx226dL300v/w8svDPSpH69ZtsHz5Yly7dhXVqlUHAJw5cwpxcfG4996qos+ePv0Pli1bhIsXLyAxsSyee+4F9O79NP9+nz49kJZ2V/SdrVu/xqlTJ/HRR/Pw9dffQ6k0bbH379+HxYsXYPv2b7B27Sf49NNVVmX76qtvYDAY8cwzT2Dr1q9RqdI9Du9lzpx3kZmZgTlzFvKvLVw4F/n5eRg6dASeeeYJq+8wt9TZs2cgJiYGt27dwtGjh1GtWjWMHz8JDRo0cvt3f/jhAC5fvuSwrtx9vpUq3YO1az/h3fJu3ryB5557GoMGvWTz2dty72NufXv27Mbu3TvRsGFjfPXVVsTFxeGll/6HXr16AwBGjx6GJk2a8b/72WersXr1xzafwfHjRzFr1jQMHPgCPv10FRQKBZ5+uj8GD34ZAKDT6fDxx0uwb9+PyMrKRLly5TFo0Et48sm+AExedEuWLMD+/T8DANq164hx417HvHnv23R9Xrz4Y1SuXAUffDAL//xzAhqNhn/vt9+O4umne+H++2vggw/mIzX1Dt92KlSoiClTJuDffy9gx449yMvLw0cfzcXBgwcQFRWF9u07YuTIsYiIiMTx40cxduwr+O23o/xvz549AwD4tsL+DQB7936Ld9+dzrtjt23bXOSa/eqrI3HzZopXLpXu8s8/J7BixRL8++95yGQyNG7cFJMnT0NycrLd73g7X4SF8axRo0ZYtWoVOI6DTCYDx3E4fvw4XnnllWAXjSAIgiAIokSRr9EDAIp0pIYoDejNiQI0pH4JGTiOw9AvT+KfW7kBvW6je8pg1YBGPjGgZWSkY+LEcRg2bCRatmyNM2dOYfbsd5CYWBaNGjXBzp3b8emnqzBx4luoWbM2Vq5chqlTJ2P58lVo2bIV7t5Nxf/+NxirVq1D+fIVEBUV7XFZ4uLKoFGjJvjtt19549mBA7/gkUfaIT09jf/c1atXMHbsCPTvPxBTpkzFmTOnMX/+B0hMTEK7dh0AAHq9Hrt27QUAvowA0LZtO8yZ8y6OHz+KFi0eBgD8/PNP6NSpK1+f9es3xOzZc62+6w6dOz+GN954FQUF+YiJiYXRaMT+/T9j0qS3+c+wOgOARYvmi76/c+d29O//HEaNehU7d27HG2+8ii+/3On27969m+qwrjx5vvv37xOVddWqFdDr9Q7rY+zYCejUqQsAYN++H7Flyxf8e+fOnUFUVDRWrlyLs2fPYN6891GhQkX++TCys7OxaZPUhVBMZmYG9u79FgsXLkNq6h3Mnj0diYll8cQTffD555/ijz9+w7vvzkViYqL5c3PxyCPtULZsEj74YBb+++8SPvhgPiIiIjFr1lSsWrUCr776Ol55ZTT27fsRX365AatWrQNgcnmeNWsaNBoNVq1ah/j4BJw+/Q/eemsiAGDFijV4883X8csvP6Fu3fp8GX/99Wekpd3FJ598BgD44IOZ0Ov1WLFiDTSaYnz00TwsWDAXU6ZMc3ivUnQ6HdasWWn3/b/++hPHjh1GxYqBi5mZn5+PiRPHoX//5zB16kykp6fhvfdmYsOGTzFu3Bt+u27IOlinpaWhuLgYANCtWzfk5uZi9uzZuHTpEmbPno2ioiJ07949yKUkCIIgCIIoWWgMJiOK3kjGlNKA3vy8dQZ63qFEmOYR4Pnqq61o3rwFnnqqP6pUuRePPdYDTzzRhzdufP31V+jXbyA6deqKe++tivHjJ/IqlqSkZCQkmFSvCQmJSEpKRnS058YzwGTc+u23A/zfBw/+yhvEGLt370DNmrUwfPgoVK1aHd2798RTT/XHF1+sB2AyahoMBiQlJYvKCADR0dFo0+ZR/PLLTwBMsez+/PM3dOpkidukVCptftcdmjRphri4Mvj994MATOo+nU4nMgixOktKSkZERITo+/fddz9GjBiDatWqY8yY1xAXF499+753+3ed1ZW3z/fff8/jxInjqFOnrsP6iI2N5csUGxsrek8ul2Pq1Hdw//010LPnk+jc+TF8/fVXVr+xbt0aNGnSzOF1DAYDJk+eilq1auPRR9ujX7+B2LXL9Fs1atTE5MnTUL9+A1SuXAWDBr0EvV6PlJTryM3Nxf79+zB+/EQ0bNgYtWrVxhtvvImKFSvyZY+NjYVcLufvQ6VS4fLlS+jSpRvuv78GkpKSERdXhi9LuXLl8eyzL2DdujW8vUSj0eCzz1ZjwIBBKFeuPG7evIGDB3/F1Kmz8MADNVC3bn1MmvQ2vvvuG+Tn5zu8Vyk7dmzFAw/UsPkex3FYtmwJ2rZ91K3f9BaNphiDBw/Fiy8OxT33VEbDho3Rvn1HXLly2a/XDVnlWdu2bfH++++jb9++iI2NxcqVKzF9+nRs2bIFtWrVwieffOL1IEoQBEEQBEGIYQokvSGMfeEIl7Eoz+h5hwoymQyrBjQKa7fNa9eu4PffD6JLl0f41/R6Pe8mef36NQwZUod/r2zZJIwa9arV7zji+ef7ITXV5LZXoUIlbNiwxe5nH3mkHZYt+wjZ2dnIysqERqNB7dpiw8zVq1dRt2490WsNGjTErl3bAQAZGRmIiREbaIR07vwY5s59FxMmTMYff/yGpKRyqF27jt3PSxk0qB/kcgWSk5PRvn0nDBkyjHcBZcjlcnTs2AW//PITunbtjp9//gnt2nWw+pw9GjRoJPqtmjVr4urVq27/rrO68vb5fvzxUrz44lD89NP3Ln9HSuXKVZCYaImbVbt2HezcKTae3b59Cz/++B3mzVssMq5KiYqKxoMP1uT/rlWrDq9We/TR9jhy5BCWLFmI69ev4t9/zwMwGdxu3kyBwWAQtYNGjZqgUaMmDsv+wAM1cODAL+jQoTMSEhKs3u/QoRP27v0WgwcPAAC88EJ/tGzZCl26PAbApKI0Go3o00csNjIajbhxI4X/W9g/tVotunYVf76wsAAbNqzDokUrbNbPTz99j4gINR59tAMuXbro8J58SVJSMrp374nNmzfi4sV/cfXqFVy69K+offuDkDGeXbhwweHfDRs2xI4dOwJZJIIgCIIgiFIHbzwzkjGlNKAzP2dSnoUWMpkMUSpFsIvhMQaDAV27dscLLwwRvc6MMa4aexwxb94i3q3P2e9VqnQPqle/H3/8cRDp6Wl49NH2Vp9Rq9VWrxkMRhjMfePatSuoVMm+a9rDD7eGXm/AiRPHsX//Pt6d0FU+/HARkpKScfPmDcyb9z4iIyOt6g8wGenGjBmOgoJ8HDjwM6ZOneXyNaT1ZDQaIZfL3P5dZ3XlzfM9duwI7ty5jZ49n/TKeOboXhmrV6/A008PQHx8gsPfUijEfdFoNEImMznxffLJcuzevRM9evRCt26PY8KEyXj66V42y+Aqo0aNw8yZU9GrVxeo1WqrOF0HD/6K06f/wZQp0zB79gy8+eZ0LF68AAcO7Ee7dh1gMBgQGxuL1aut3VHLlSuHM2dOAwA+/dTi5rpixWKrz27cuB6tW7fFfffdb/WewaDH6tUfY+rUd3D9+nWP7tNT0tLuYujQQahVqw6aN2+JJ57ogz/++A1nzpzy63VD1m2TIAiCIAiCCDwavQEAGc9KC2yzqyHjGeFD7r23Gm7cSEGVKvfy/x08+Ct++OE7AECVKlVx6dK//OdzcrLRs2dn3L59y+VrVKxYif9tV+ItPfJIO/zxx0EcPPgrHn20g9X7VatW440KjDNn/kHVqtUAmALHC2NMSVGr1WjXrgMOHPgFhw8fErlsAtYGGFv3U7VqNbRq1QYdOnTG6dO2DQH16tVHuXLlsHHjenAcnLocCrl40VLnBoMBFy/+iwceeNDt33VWV54+X47jsGLFEgwfPsprA+uNGzdQWFjI/33+/Dn+XgHgv/8u4dixo+jf/zmnv5Wfnycq+/nzZ1GjhsmVcdeu7XjttYkYMWIMOnXqiqKiIv5z99xTGQqFAhcvWlRZBw/ux5Ahjq9ZvnwF1K1bH1WrVsOiRSswebIl9pxWq8VHH32IF18cisaNmwIwqdlefnkYFi2aB61Wi6pVqyE/Px8ymYzvIxqNBsuWLYJWa8k2Keyf0dExojJkZmZi167tdhN17Nr1FapXvw+NGztW0fmDAwd+QVxcPObO/Qj9+j2LRo2a4Natm36/LhnPCIIgCIIgCB5SnpUu9KQ8I/xA377P4Pz5c/jkk+VISbmOH37Yi08+WcYbuZ5+uj+2bNmEgwf34/r1a/jww/dRqdI9TrNNekPbtu3w119/4vbtmzbd5vr0eQYXL/6LlSuX4fr1a/juu2/w1Vdb0bfvM8jKysK3336Nxo2bIiMjHRkZ6cjOzgIA5OZaEjt07vwYvvnma5QvXx733/8AACArKwspKdet4o9Jyc7OQlraXZw4cRy//XYANWvWsvvZTp264ssvN6JDh05OjXJC/v77GDZt2oDr169i0aJ5KC4uRocOnd3+XUd1BXj+fFNT70CpVKJdu44u35M9iooKMW/e+7h27Sq+/noHfvnlJ/TpY8kGeuDAL3jxxaGIiopy6ffmzHkXly9fwv79+7Bt22b06dMPgCnA/++/H8DNmzdw8uQJzJplCsiv1WoRExOLbt0ex6JFH+Ls2dM4f/4sVq5cjmbNWji81r59P2Dz5o2YPv1d1K/fEMnJ5fj3du/eCY7j0Lv3U6LvPPFEX/P7O1C9+n1o2bI13nnnbZw7dwYXLpzH7NkzUFRUiLi4OJfu96+//kDPnr1Rrlx5m+8fPPgrXnlljM33MjLSodEUu3QdTyhTJh6pqXdw9Ohh3Lx5Axs2fIZff/0ZWq3Wb9cEQshtkyAIgiAIggg+zHhmIONZqUBnjm2npWybhA+pWLES5sxZgBUrlmDTps+RnFweo0eP42MqPfZYD6Sl3cX8+XNQUJCPJk2aYdasuX4tU+3adRAXVwbNmj1k0zBUsWJFzJ27EMuXL8KXX25AhQoVMXr0a3j88ScwevQwpKen4fXXx1p976233sC2bbsBAE2bNkd0dLRIdTZq1FBkZmZg8uSpDsvHsm8mJCSgdetH8Nxz9rNxdurUFevXr7VStzmjbdtHcfz4EaxatQK1atXCwoXLRMYUV3/XUV0B3j3fESNsG2TcpXz5CkhKSsbQoYOQlJSMqVNnoWHDxvz7995bFT17Puny7z38cGuMHDkUUVHRGD58JLp27QYAmDJlGubP/wCDBvVHuXLl0KtXb7Pa7AIefrg1Xn11Aj76aB5ee20UVCoVOnbsgv/9b4Td62RlZWHhwrl47rnBqFmztug9rVaLDRs+w/PPD7ZynVWpVHjhhZfw2Wdr0LNnb0ydOhMLF87Fq6+OhEKhQMuWrfDaa65noixTJh7PP/+i3fe7dXvcpjsnADz5ZDe8+eZ09OjRy+XruUPHjl1w8uTfePvtSZDJZKhTpy5Gjx6HNWtWQqvV2nQr9gUyjpN60JZs0tPzrHyGwxGZDEhOjisx90OUPqgNE+EOtWEi3LHXhj/46SK2n7yN2AgFfhndJngFJALCs+uO4VJ6AWqVj8WGQU2DXRyXKSljsE6nRUbGbSQlVYJK5Z8NH+E9o0cPw5Ahw/iMkYzbt29hzJjhvPGsoCAfTzzxGNav34zKlas4/V2lUg69B4brI0cOYc6c2di69WuXkzzMnj0DAPDWWzN8+ruhyJ49u7F27Sf8c/GG48ePYuzYV/Dbb0d9ULKSh602/O23XyMiIgKdOz8WpFKJcTTOsrnEFUh5RhAEQRAEQfAUU7bNUoXeaHrepDwjCPuUKRMPlUpl9bpcLkdCQiI4jsP+/fuwf//PqF+/kUuGM09IT0/HP/+cwOefr0XPnk/6zMDlr98lSh9GoxHfffcNZs58P9hF8TlkPCMIgiAIgiB4NDqKeVaaYM+ZEgYQhH3ee+9Dm69XqFARq1evBwAsX74ECoUcc+Ys9Fs58vPz8P77M1GvXn0MGPB8yP8uUfqQy+X46KPlPsmoG2qUvDsiCIIgCIIgPEaYbZPjOFIglHBYzDNKGEAQ3rF16y6/X6N69fvw448HPPquI3dNb343FOnRo5fP4m01bdqcXDbdpCQazgDKtkkQBEEQBEEI0Ajc98hzs+TDlGfktkkQBEEQ9iHjGUEQBEEQBMEjNJ7pSY1U4mHPWEvPmiAIgiDsQsYzgiAIgiAIgkdkPKO4ZyUeUp4RBEEQhHPIeEYQBEEQBEHwkPGsdMGesYGj500QBEEQ9iDjGUEQBEEQBMEjzLpIxpSSj9A1l5IGEARBEIRtyHhGEARBEARB8FDMs9KDkeNESSHIdZMgCIIgbFMyc4gSBEEQBEEQHqHRG/h/k/KsZKOXpFOlpAGEOzz9dC/cuXPb5nsVK1bCtm27A1wigiAI/0HGM4IgCIIgCIKHYp6VHqTPV0PKM8JNxo6dgE6duohe27fvR2zZ8kWQSkQQBOEfyHhGEARBEARBAAAMRg46gRqJjGclG71RbCzTGeh5E+4RGxuLpKRkq9cIgiBKGhTzjCDMZBRo8eulDBhoo0AQBEGUUqRuewYyppRopMZRinkWQnAcoCsM7H+cb/v77du30LZtc/zww1707t0d3bq1x0cfzYNer+c/8/vvBzFkyHPo2LENnn/+Gfz668/8e6NHD0Pbts35/7Zv34zRo4dhzZqVVte4ffsWAODu3VRMnToZ3bt3xOOPd8JHH30IrVYLACguLsb06W+ia9d26Nv3cezevdOn90sQRMmGlGcEYWbh/v/w/fk0fNS3PtrcVzbYxSEIgiCIgKPRiY0nUmUSUbKQKs0o5lmIwHFI+KoPVHeOBvSyukoPIbvPV4BM5tPf/fTTT/DOO+/DYNBj1qxpiIqKwvDho3Ds2BG89dYbGDlyLB5+uA3++OMgpk2bgpUrP0Pt2nUAAAMGPI9nn30eABATE4tfftlnv/w6HcaOHYF7770XS5d+guzsLMyZ8y4AGcaNex2ffbYa169fxccfr8WVK5fxzjtvoUWLh1GhQkWf3i9BECUTUp4RhJmMQh0AILNAG+SSEARBEERwKBYkCwDIbbOkIzWOkvEshPCxASuYjBw5Fo0aNUbTps0xdOgr2L17JziOw/btW9C+fSf06zcQVatWw4ABz6N9+47YtOlz/rtRUVFISkpGUlIyIiMjHV7nr7/+QHr6XUydOgsPPFADzZo9hPHjJ2HHjq0oLCzEc88NxsKFy3H//Q+gYsVK4DhOpIIjCIJwBCnPCMKMwbxgJLdNgiAIorQiDRhPxrOSDWXbDFFkMpMCTF8U2Osqo/xitGvQoDH/79q16yI7OwvZ2dm4du0KnnzyKdFn69dvhG+//drh733++af48ssNAABO4Gp69eoV3HtvVZQpU0Zw7YYwGAy4eTMFDz5YCwAwfPhLOHPmFB59tAMqV67i7e0RBFFKIOMZQZhhGwSDj+M9EARBEES4YGU8o5hnJRodxTwLXWQyQBUd7FL4BKXSsuU0Gk3qVrlcBrVabfVZo9HAf8YevXs/haefHgAASEu7izFjhgMA1OoIq8/yh+MCw/A777yPixfPY9q0KTh69DCaN2/h5h0RBFEaIbdNgjDDG8/olJ0gCIIopZDyrHQhTQihJWMp4QcuXrzA//v8+XNITi6H+PgEVK1aDWfOnBJ99vTpU6hatZrD34uLK4MqVe5FlSr3omLFSvzrVatWQ0rKdeTm5vCvnTnzDxQKBSpXroJlyxbhzJnTqFixIh55pD1q1HgQFy6c89FdEgRR0iHjGUGYYRsE2igQBEEQpRVr4xkpkUoyVjHPSHlG+IFFi+bj/PmzOHLkL6xe/TH69n0GANCv33PYv38ftmzZhJSU69i8eSMOHPgFffo849F1HnqoJe65pzJmzZqG//67hOPHj2Lhwg/RpUs3xMXF4c6d21iwYA4uXbqI3377FZcuXUTNmrV8easEQZRgyG2TIMww1xRSnhEEQRClFVKelS6kz1dDMc8IP9CpUxe88cY4cJwRvXs/jeeffxEAUK9efUydOhNr136CFSsWo2rVapg58300a/aQR9dRKBT44IMFWLhwLoYNG4zo6Bh07doNw4aNAgCMHz8RH3wwCyNHDkVUVBReeul/eOihh311mwRBlHDIeEYQZtjpK+0TCIIgiNKKRpptk9z4SjQ6yfPVkfKMcINt23bbfL1Hj17o0aMXbt++BQDo3PkxDBr0ks3Pdu78GDp3fszme0uXfuL0tUqV7sFvvx3l/77nnsr48MNFNn8vMbEs5sxZaPM9giAIZ5DbJkGYoZhnBEG4CsdxmPPTRSzedzHYRSEInyJVHlESnZKNldsmKc8IgiAIwiakPCMIM2Q8IwjCVTIKddh64jbkstsY0LACZJAFu0gE4RM0Osq2WZqQum2S8YwgCIIgbEPGM4IwwzYIejplJwjCCSyotpEDinVGRKkUQS4RQfgGShhQupAaRylhAOFLpC6VBEEQ4Qy5bRKEGVKeEQThKjqBOqNQqw9iSQjCt1DCgNKFzkp5Rs+bIAiCIGxBxjOCMMNO18l4RhCEM4QGhUIdKTWIkgMZz0oXVjHPSHkWNDjyfCAIgvALvhpfyXhGEGZIeUYQhKuIjGekPCNKEMVS4xkpkUo0Vm6bFPMs4CgUJrd/rVYT5JIQBEGUTNj4qlB4F7WMYp4RhBm2gCTjGUEQzhAbzwxBLAlB+BaNXtyeSXlWsrF22yTjWaCRyxWIiopFfn4WAECtjoBMRkloSgtGowwGOqQgwphQbsMcx0Gr1SA/PwtRUbGQy73TjpHxjCBgMpixLm8g2TxBEE7Qi2KekfGMKDlQwoDSBSUMCA3KlCkLALwBjSg9yOVyGGmcJcKYcGjDUVGx/DjrDWQ8IwiIT9bplJ0gCGeIY56R8YwoOVDMs9KFVcyzEFUPlHRkMhni45MQF5cIg4FCAZQWZDIgMTEGWVkFoLN7IhwJhzasUCi9VpwxyHhGEBAvHsltkyAIZ5DbJlFSYcazCKUcGr2RYp6FOHqDEUqF55sCtuaRywAjR8qzYCOXyyGXq4NdDCJAyGRAZGQkVCpdyBoeCMIRpa0NU8IAgoDYbcFYGno+QRBeQcozoqTCjGcxalMQc1KehS5p+Rp0XXEIH/x00ePf0JnXP1Eqc9B6inlGEARBEDYh4xlBQLw5IOUZQRDOEBrcSXlGlCRYwgAynoU+F+7mI0+jx/GUHI9/gynv2fMm4xlBEARB2IaMZwQBMp4RBOEeBiMlDCBKJhblmSmyByUMCF2KdKZnI82Q6g5s/RPNjGfktkkQBEEQNiHjGUFAvDmgU3aCIJxBMc+IkkoxM55FmJVnFPMsZCkyu4wXe2Hw0pPbJkEQBEG4BBnPCALizQEpzwgisKTna5BeoA12MdyCYp4RJRVr5RnNiaFKsXns8cbgpTM/X4vbJj1vgiAIgrAFGc8IAhK3TUoYQBABQ28wYuD643hu/bGw2qTrDOS2SZRMtJQwIGwo5t02vVGemb4bbTaWktsmQRAEQdiGjGcEAYp5FopQ1tPSQb7GgKwiHTILdbyKIhwINeXZr5cyMGX3WeQV64NdFCLMoWyb4QNz29QZOI/XLlYxz8htkyAIgiBsQsYzggAZz0KNT/64iq7L/8SN7KJgF4XwM8WCQNe6MNq0hVq2zY3HbuCnf9Nx5HpWsItChDm88SzC7LYZRv2ytMESBgCeG72s3DZJeUYQBEEQNiHjGUFAvDkg41nw+etaNnKK9ThzOy/YRSH8jDDQtS6MYu2EWsKAInMZNGToILyEZW4k5VnoIzx80Og86/u82yYlDCAIgiAIh5DxjCAg3hzQoWvwYQok4caAKJkIY/XojOHT+ULNeMb6Chn/CW/QG4xgNmxKGBD6FAlcxj2dLw0St00jR8+cIAiCIGxBxjOCACUMCDXY8/AmCDIRHmjCVnlmKXdRCMQ8Y/WoD6M6JEIPoRI0NoKUZ6FOscht0zcxzwBy3SQIgiAIW5DxjCAg3hwYaaMQdHjlmYduKET4oBGoJcLJ8CMsa0EoKM/MfYUMHYQ3MCOsDECU2Y0vnPplaUNouNd4qDxjhxbseQPkukkQBEEQtiDjGUFAvDkg5VnwYYt5Up6VfIp9EPA6GIhdvbmgKzVYXyG3TcIbWDtSK+VQymUAxCpLIrQoFhnPPIx5Zn6+EUo5FOZnHuzxjCAIgiBCETKeEQQAg2BzQMqN4FNSYp6l52soU50TxG6b4VNX0nGiMIiumxzH8X2Fxi/CG1h/jFDKoVSYDClkkA1dhNk2PTeemZ6vUi6D2vzMw+kggyAIgiACBRnPCAKSmGe0UQg67HmEs9tmSlYRHv/kL7y953ywixLSCDd84WT4sTKeBdF1U2fgwIpD4xfhDcz1L0KkPKM2FaqIEwZ4Nl8ypbdSIYdaYdoWkPGMIAiCIKwh4xlBgIxnoUZJcNu8llUIIwdcySgMdlFCGqG6MKyUZ5KyBlN5Fq4GSCL0ECnP5KYlIrUp38H5OCyE0GDmrfJMJZchQmk2noXx3EsQBEEQ/iKoxjONRoM333wTzZs3R9u2bbF27Vq7n/3xxx/RvXt3NGnSBM8++yzOnDkTwJISJR1RzDPaKASdkuC2yTKf0cbTMeGbbTN0lGfCfkLxqQhvKBYZz0h55kv2nE1F5+V/4rtzqT77TWHMM08NXuwgQKmQQcUrz+iZE0SguZFdhIHrj2HPWd+NEQRB+JagGs/mzp2L06dPY926dZg+fTqWLl2KvXv3Wn3u4sWLmDBhAoYPH45du3ahTp06GD58OIqKioJQaqIkItxwUsIAMRzHYcrus3h95xmfn5rbQ2cMf+WZzlx2innmmHCNeaaTGBSKgmg8E9YhGf8Jb7AozxR8zDMaw7zn6PVszPz+X+QW63H4WrbPftcX2TZFMc9IeUYQQePI9WxcTCvAN2fIeEYQoUrQjGeFhYXYunUr3nrrLdSrVw9dunTB0KFDsXHjRqvP/v7776hRowZ69+6NqlWrYvz48UhLS8OlS5eCUHKiJEJum/bJKdLjp3/T8et/GcjT6P1+PSPH8c8gnGOesZgxUiMLIaY4XJVnEoNCQRDdNoX9hFRChDdoSHnmc65lFmLS7rP8vOarQwKDkRMpxLxPGEAxzwgimLA1UHaRLsglIQjCHspgXfj8+fPQ6/Vo0qQJ/1qzZs3w8ccfw2g0Qi632PUSEhJw6dIlHDt2DE2aNMFXX32F2NhYVK1a1e3rymQ+KX7QYfdRUu4n2EiNZ1SvFtILNfy/dQajz+rGXhs2CDYDxXpD2D4LnVnNqDNQe3KERid2OQyXupIa2Yt0wWurGoOwDqm9lTZS8zTYcOQG+jW5B/cmRrn1Xek4zIwmkUo578JHc6LnZBfp8NqO08gt1kOlkEFnMBm8fFGf0rAGGr1n4yc7CFArLTHPfDnX+xNaCxPhjrANMy+Y7CIdtWkibCgJ47A7ZQ+a8SwtLQ2JiYlQq9X8a8nJydBoNMjOzkbZsmX513v06IGff/4ZAwcOhEKhgFwux8qVKxEfH+/2dZOS4nxS/lChpN1PsIiIsrRDIwckJ1O9Mk5nWNyjY8pEI7lstE9/X9qG8wXqNgNkYfssVBGmNmUwcmF7D4FAplLw/46IjgibupIrFeK/1cqglT0iR8v/Wx2hCps6JHzD53/fxqbjNxEdrcbUnnU9+g02DqsiMwEAcdFqlEuKBQAYaE70mAlrDyMluxhVEqPwbIuq+PD7C5Ar5D6pT2Nesehvhdqzvm+EadeQXDYW0ZGmbUE4jcUArYWJ8CcpKY7fi2QX6ZCUFAtZOFsjiFJHaRmHg2Y8KyoqEhnOAPB/a7Va0etZWVlIS0vDtGnT0KhRI2zatAlTpkzBjh07kJSU5NZ1MzLyUBJCWslkpkZaUu7HGadv52LS1+fwarv70LV2eZ//fo5gEaozGJGenufza4Qr/93K4f+dmpaHKKNv3NPstWGhXD2/SBe2zyIr12R01FJ7ckhOnkXZmJVTFDZ1VVgsdqu4m1kYtLKnZuTz/84r0IRNHRK+4VZGAQAgLdv9NigdhzOyTdmBZUYj8nJM/6Y50TP0Rg6//psGAPigZ21cNmdezi/S+qQ+b2WL4/5m53k2fmrNCrb83CLIzYrajKyCsHjmpW0tTJQ8hG0427xu1Bk4XLuVjdiIoG3TCcJlSsI4zO7BFYLWKyMiIqyMZOzvyMhI0evz5s1DzZo18dxzzwEAZs2ahe7du2P79u0YNmyYW9flOITtg7VFSbsfexz8LxOpeRrsv5iBLrV8bzwTxi8yclypqFNXuSswbmj0Rp/XjbQN6wRxWzR6Q9g+CxZwWWfwfZ2VJIoE8bq0fmhf/oJl6C0TqURusR6FWn3Qyi52faXxq7TB1LrejM9sHGbx8yKUcihYzDMawzxCOJfdmxCNlCzTIZ3W4Js+Ks3wW6zz7DmxOEsKmSXbpsZHZQwUpWUtTJRcOM6yrgCArEIdYtRkPCPCh9IyDgctYUCFChWQlZUFvd7iopWWlobIyEiUKVNG9NkzZ86gdu3a/N9yuRy1a9fGrVu3AlZeIrhkFpoMq/4KWE8JA+yTXmAxcgciiLAwwH5xGGf8YkGhjRy1KUcIM8SFU7ZNFpskPloFACgMYnILYT+h4O6lD6HxzFtE2TbNxjMDh4BlWi5JCPuiQi6Dypy91FfjXJFkzPE8YYDpe0oFZdskiGAiXP9mFVLSAIIIRYJmPKtTpw6USiVOnDjBv3bs2DE0aNBAlCwAAMqXL4///vtP9NqVK1dQpUqVQBSVCAEyC0yTSL6/jGeC0x7aKIhJy7cYz3yxOXOGMONieGfbtNxHOBmFAo2wTYVTZlK2MU4wxygp1Po/E609RMYzamuljgKzAsm3xjM5lIK1GBll3UdYZ0q5RdXlq6zCRTppwgDPQipYsm2S8YwggolIeUYZNwkiJAma8SwqKgq9e/fGjBkz8M8//+Cnn37C2rVr8cILLwAwqdCKi00S9379+mHLli3YuXMnrl27hnnz5uHWrVvo06dPsIpPBJiMACrPAJMBjTCRli/OtulvhNcwuW2G58MQ3gdtPO2jCVPDD3um8VFm5Zk2iMozwSY6jKqQ8BH+UZ7JoVRYglXTGOY+THEsg0l5pjYbz3yl4JYeLnny/DmO4415SoUcavMzD4TKnCBCnRvZRVh/OMXKRdpfMBUoAGST8owgQpKgOlNPmTIFM2bMwODBgxEbG4sxY8aga9euAIC2bdvi/fffR9++fdGjRw8UFBRg5cqVuHPnDurUqYN169a5nSyACF8yC5jxzD8TmJXxzMjxLiulHaHbpkbv/w2UVAWoN3K8u0s4Idx86MkaaxehaspXioxAwJ6pxW0zeMozkQHSSJve0ka+T5Vnpt+KUMqhEGR60xs4QOX1z5cqeEWXef7ytdtmsUR55kmYA+GQq/KDgY8gwpnVh67j2zOpiI9S4skGlfx+PeFeJJuUZwQRkgTVeBYVFYU5c+Zgzpw5Vu9duHBB9PczzzyDZ555JlBFI0IIjuOQUehnt03JhpNiVJnQGzlkCIxnAVGeGa1P05m7Szghctskg4ZdhK5G4bRhkyrPigJ0Mm0LinlWuikIiPIsfPpmqMDqjBkh/e226YmrpVDtq1QIjGcBOCgjiFAn12zAygyQCky4xia3TYIITcJvR0qUOgp1Bn5Br9Eb/RJ3S6oMIuOZiaxCLYRVEZCEAZJnIT1dDxd0YaqoCjSaMDX8sI1xgtl4VhBM45nIbTN86pDwHo7jeOWZL8ZnofFMLpOBCbDDqW+GCnqDWHmm5o1nPkoYYH5WTNHmydpIHJdNbol5FkYHGQThL9jaLVDzu7A/kvGM8JQ7ucVhG/ImHCDjGRHysGQBDH+oz2y5bRLiZAFAYIIISzcW4ZpxU7j5oIQB9hHG7QmnemKLal55FkQjb7gaIAnv0eiN/Hzli4OGYoHxDAAfvoDalfsYOBaI31SXKh/HE2PPOz7SNAZ5ZDwzCI1n5LZJEEJYPwhUzDPhQSvFPCM8Yd+/aei16jDWHU4JdlFKLGQ8I0KezEKxAccfSQOkGwM9WewB2DCeBcRtU6I8KwnGM9p42kUTpgo9PttmdAgoz8h4VmoRHib51m1TAcBi+KG4je7D6kwh94/bJjOeMfWrZ8oz03fkMnNSA8q2SRA87ECvIEDZtCnmGeEtl9IKAABXMguDXJKSCxnPiJAno5CUZ8EivUAj+tsfLrNSpBkXNWHqtimMeRZOWSQDjTDmWTgaz+Kj1ACCrDwjt81SS74giY6vY54BFpdDMsq6D58wQM7cNn2bMKDIrNqNjzKFLxaOpa7i7zISRDjDxsPAKc8o5hnhHWxeoAMQ/0HGMyLkySwIgPJMslCkDaiJuxLlWSCMG1Yxz8J0AqCYZ87RG4yibG/htGFjYwZTnhXpjDAGSbFKyrPSi1ARodEbvY5zIsy2CQjdNsOnb4YKUsMUU54ZOd/00yKJ8syTudJSRlPZmNtmIA7KCCLUYWu3/CDEPCO3TcIT2LygpX2H3yDjWQnh7W/PYfyO0yUyQKCV22ax/5VnwdoEhxrp+RLlWQCMG1LX0HA1nondNsPzHvyN9NmGUz1Js20CwVOfCeuRDP+lC6HyjIP3Rhl2Wh0Z4JhnHMdh7PZTGLH1nxKzjjHYMZ4BvjkokBrPPAmroJMmNaCEAQTBE+iYZ8KDfGGyNIJwFd54Rm3HbyiDXQDCewq0enx/Pg2AyUc+MVod5BL5lowgJAwg9YYJFvMsPlKJnGK9SE3lL6SxdcLVbVMnctuk9mQLK+NZGNUTGyNiI5SQy0xqkkKtATHqwE+rGp1QeUYLptJEviQWj0ZvFBlp3MXKbZMZz/zcN4t0Rvx5NQsAkFOs5w1C4QzriwqJSyRgMp5FqRRe/T5LthIfydw2PY95ZnHbZMaz8BmLCcJf8DHP/LDvsIV075FVqEXFMpEBuTZRMrAoz2gt6C9IeVYCyBJIe0vigkeqPMv1g/JMqtYg9YaJdLPL7D3xpsk7MAkDSqLyjNqTLaQxesIpNhxb5KoUckSrTZtg4en0hdR8nL2TF5CyFAvqkQy1pQvpYZK346VVwgCzMcXfc6KwDfsia2goIHXbVMhlYOYzX6zVWJ0x9avOwLn9nKxinlHCAILg4WOeBWhMkh4g5hQFxmhXkskp0mHXqdt+EV6EIv4wnnEch+/OpeJKBiUhAMh4ViLIFBjPwilmkKsw5VmFuAgAQJ7G95MYJQywDVOeVY6PAhCYOCglJuaZoC+Gk1EokBTrJMqzMOl3HGfZpCoVMkSbFSSFArn88C0n8cqWkwExBAj7paGEuLwRriHN8upJ0HghxRLlmSJAbpvCsUA6LoQrljHCVJcymQwqHwbkZ4GhhSo9dzdMFrdNFvNM5tHvEERJhPWPAj/sO2xhpTwr0tr5JOEqm47fxLs/XMTWE7eCXZSAwOYFX+7XTt3Ow7Q9FzD7h3999pvhDBnPSgBZAmVWSVzwMOVZtUSTAScg2TZpAwqt3sinymbKs0AYZ6XXCNeYDxpKGOAU6bMNF7WD0Liuklsrz27lFqNAa0CRzogcPyhlpQgNdKQ8K11I50Ot3vPnz3GcfbdNP7sDC5VnRV4aAEMF1hcVMou7JnOp9cWcwBQGwriLGjcNj+y5qkh5RhBW8DHPdIaAxEJm619zd6SMmz4gw+xBk55fOgyRbF7w5X4tJasIAPg9YWmHjGclALHyzHpwP3o9G3vP3Q1kkXwKM55VLxsNgLJtBgrmsqlSyFAu1hRHT+PFxsxVpIbMcHXhEfZFbwPhl5QA2lKkxrNwUZ4J26hIeWY2nt3MKebfD4SrgLAeKV5j6SJf4zvlmdCV0Np4Rsozd9EL1KkMS0wx7++RzY0xKgX/nNxN6qOXJgzgjXsl4xkQhKcYOU407gUiaQC7Xllz7OosyrjpNUxNXaAtZW6bPjwASTMnj6N5wQQZz0oAWU7cNt/ecx5T95znG384UaQz8BLUamVNyjO/GM+C4LZZrDPg61N3+FORUIO1l3Ixan4jFQzlWbi6bYpinnmhMvjpQhq6fXwIx29k+6BUoUW4xjyzMp6ZlWds0XIz22I8k7rV+YNwzrZZrDPgRnZRsIsRtkiNs94odYX90ZJt0/R/fysaheUOVtZaXyONJwbAL26bUSoFP0e7+/wtZWRum+bfIQUrUcqRGh8CMZezNRA7sM4hpY/XsEOGQDy/UIAZeX0ZA52JKUpiXHVPIONZCSDTidsmG3z9EWjf3zDDUoRSjvKxpphnJSXb5p5zdzHrh3+x+s9rfr+WJ7DBslxshGBBHfiYZ+66oYQKvop5duhqFjILdfjrWrYPShVaMIUJE2aEi3ur0JCgkssRZTaescXZrQAqz4wCVzsg/JRnU/ecR581RygQrYdINwTeHDawdiSXWWKdMUWS35VnwoQBYXpgIsVg03jmO7dNVmcRKrnAeObeBpGPeSYn5RlBCJH20UAqz8qZ9zvktuk9bJ2ZX0qMZ+x+fRnGicW/pnnBBBnPSgAi5ZnErU4oOw7H2FHMJTUpWoU4czr2PD8YAYOhPGMb7OwQzabDBstyseqAxkGxThgQfhOe3shB2IS82Sgxl89ApUoPJGxMio0w9W133TY3H7+JGXsvBCQWiRD2TOQyQC6XIUaqPMuxKKn8bTyT9slwU55dTCsAAKSQ+swjfKs8s8Q7k5njdAXHbTP8xnxbsHhiCrm126avlWeRHirPDCzmmUIc8ywc14sE4UukxodAuP1ZjGfktukr2LqsJK6hpXAcx9+vL8dwi/EsvNaX/oKMZyWATMHJhHSwF26swjEAbKZZ/VQ2Ro048wY7IDHPArAZZ4EX/R2I2VPYYJkcG8Fn4ArEqQOrD7ZpC0cVgrSevNl4ssmqJJ6aWRnP3Gxfq/68hm/PpOK/9AKfl80RUnesKJVYeSaKeebn5ybtH6E6ntiDKaLDxWU31JC2L2/meUumTQX/WjASBpQc45l9t01vVQE6g5E3lEep5Pwz89xt0zphQEmNtUkQrmBtPPP/uMTWe8kxJuMZBWj3HkvMs5IxrzhCozeCjdo6g+/G8PQCUxifkpiU0BPIeFYCEGbblG4+hVbicDxJzDDfW9loNcqYlWf+dNtkC9tAqDeyC5nxLDQXqMKYZ4E8jWZtlhlUwtFtU7qB9cboyNpHSTw1YxvmOA+MZxzH8WNBINwphPBBts1xgmLUpvIXaQ3gOE7ktunv5yY1NITqeGILvZHjD0MoloZnsPblacwrIdJMm4DAeObvmGeCcb4oDMd8Wxgk8cQA37ltCuPCCWOeuXvYZB3zzPS8OYSfipUgfElQYp6ZDylYmBoynnlPUSmKeSacF4ycb8ZwjuN4MYXeyNGhCsh4ViIQynqlGxChlTgQ8ap8TWaB6d7KRqt4Y4rWwPnciMMGGLYADURV8cqzEN00prGYZ3FqgatJ4FJ1x0WYTtLD0W3TyojtlfKs5MZrsCjPTM/anfZVpDOCfTzQ6kSpsT1KZeofhToDcor1okWav902pWOhkUPA3Vg9JV/ggk+xNDyDjQtJ0SoA3mXbZN8VGc/MY7//Y54J3Dad3APHcfgvvSDk1Yq2s236RsXNDIwKuQwqhdzj0AqsHNJsm0B4rhkJwldYxzzz/wEmrzwjt02fUVyK3DYLJYepvjiUzCnSi+Z/ct0k41nYYzByopMJqaRSuEALR7dNXnkWo0a0WgHm/eBr1009bzwzbeID4bbJAoHqQtTNKp1XngU4YYBRojwLw3YrnbC82eSVbOWZ2G3TnVMtYfyR4gArVaSuxUx5VqA1iFw2ASBfExi3TaHBI1wUI9nFjjNFE85hxtmyZjcfXyQMsKk883vMM0s/caY8O/BfJgasO4Zlv131a5m8hR2MKWwkDPDW/YXVF4t15n22TbHbJmAdQ5cgShPS9W6Bn+dyThCjmsU8yy3Wh818HqqwObFYbwwrZb4nSOdOX+z708wum4xQ3bMGEjKehTk5RTpJYHJJxwlzt01LwgA15DIZv8nO93HSAL2V8iyAMc9C1IpviXkW2IQBzNDEnnWgDSO+wNpt0/NnzOqjJErOpTHPANc36UKjVKBjJEkVJdEsYYDWIHLZBIB8P59Ws3tnSQuE5Qt1corsq6YJ5+gNRr4PJUWbNlvejNHMdTIyGMYzofLMSX9mySVSskI7yYTtmGdmFbeXhqliQbIAAB5n25S6oMtlMr68pDyzJq9Yjw9+uoiTN3OCXRTCz+gkY6lU1eNrhPuOJPNhCAcgp5jUZ94gnE8CoR4MJkWSfYIvxnC2F2TQoQoZz8KeTImk18ptUzD4h+NCiCUMSIoxuaTE+ilpADNQBMp4pjdyfKBsb1z6/EWh1sAba8rFqgOavp4ZmlgcrHB027RSgPoiYUBJVJ7pxDHPANcVGcL6CHQbkW44mfGsQGfATfPGnm2X/a08s2WADJeT6lxy2/QKoSt32Rjmtul5PWol8yAgjHnm3+ejERnPHF9LyysJQntuMNg0npndNr08vWexbZjLuKfZNnU2XUsDN9+HGwcvZ2D7ydv49K+UYBeF8DPStYi/53LhAUWkUsHHeaa4Z55jMHKifXFJPIQWUiQx8PpiDE+XGM8oaQAZz8KerCKpRViqPAtvt81MQcIAAH7JuMlxHB87KTJAxjOh4iIU47awZAHRKgVi1EqoleaT6EAkDDCK42BZx3TieJfSUMU6cYcP3DZL4KQvjXkGuK7Syw+q26bYHUuoPGNum/cmRgHwf3p7ptgRKc/CRMWVI3LbDI8y+5MinQHHb2S7PP8wA3KkUo5olfdu7jazbSoC77bpzCjGDgJDXZUsde8GLIYpb5WWReY6irRSnrnptmmuS5WwjAFMEBRusOQ0uT72fiBCj0DHPBNeT6WQISHKdCASqnHPPv79KmbuvRDSAeSlc4m/XW+DjdR45osxnNw2rSHjWZgjVZ5JG7Vw0x6OCyF2f2XNwZBZEHlfqnCEmwK2sPW38Ux4khSKyrN0lizAHHchGMozi9umeDJYeuAKuq/8C0euZ/m9LJ5iHfPM+4QBGr2xxCkB2JgUpbLEM3TVmCxy2wx4wgDxpjjavIEtFLht1iofCyBwyrNotYJXu+nDZHFDyjMxH/9+FcM3/4N9/6a59Hm2EYiJUCLCBwcctmKeKWSBd9t0FvPMojyz/ly+Ro/3fvwXx1KyfVo+T5Aa2QFApWRum75JGBCpZMYzlmDHw5hnfkhqUBLR8mEUyHhW0rGKeebnA0zhvK2Uy5BoNp6FovKM4zh8djgFu8+kIjUvdA+zpQcsJb3fSudOX4zh5LZpDRnPwhzpiYSjbJvhpjwr1llcB5n/PzOo+PLUT7gpYJsGvZ9PUoSTYSi6WLHBUmo8M3D+30RJY55JN4Pn7+YDAE7fzvNrObxBKmv2xpghrO+SdmrGNnqRKoUlFpCbqhsgdGKeFeosyjOL8SwwMc8ilPKAqYR8BcU8E3Mn17QJuZFd7OSTJpj6Mlat4I0nvjaeBSzbpmDR76w/s7WMrfhev1/OxI5/7mD1oeu+LaAHWGKeWeqTKby8Pb0vlrhtehqX1FYZSXlmH1YnJVEJToixinnm52euEyQYkclCW3mmM3D83iWUFcBSJVZJzFovxB/KM3LbtIaMZ2EOc2tkWLttWha8gVZneAtTnakVMt4lyR9um0JVUKBinomUZyE4EDG3zeTYCADizZS/jbDMeGKJeSa+HjOchvJpl7XbphcJAwRt0d/B5wMN2/xGKOW8istlt03BGOBMqeJrrGKeqSyK2Du5JsNHzfIx/Gv+hDdAKhUBUwn5ihzBIUi4qOX8CVuUutpmmKoxNkJpcdvzYj4R9keGJeaZf9uU0BDmrD87cttkyoIMyYI/GBgcxBPz1lhsMZ7Zd9vkOA7LDl7Bzw6UjDp+LLNVRuqTUtjc7m9DChF8pO3f36olaYKRBLPHTVYIKs+E7pChHHtSun8oKVnr9UYOp27lWnlqSI1nvhjD0wokdoYwWV/6EzKehTnsRIIte6QdRWjoCLeFUEaBJd6ZzLwpjDMH0PSt26alXtjpvb+NZ8KTpFDc6DK3zWSz4o+pggD/tyNpwgCN3iiKqZBnjpN0N4SNZ9KNkXcJAyz1XdKUZxre8CN3e8MmPEEM9OJNJ1nk8gkDtAYYOFO8kvvKRvPl9GdMEKFaiG3SQ1HNaoucIss4Hm7KaH/ADFSuqlrYZi42QuFxzCshNpVnfLZN/z4fUbZNJ/3Zkdsme016sBgM+M2wzFa2TR+5bZqVZ7ae/4W7+fjscAoWHbjioIzmmGd+MPCVRDR61kf1IR3rifAethZhfcPfakOd5HrMbTMnBI1nwnEmlBWqUhVzSVGMbvn7JoZsOoEtJ26JXrc2nnk/RkljTHs7d5UEyHgW5jB1FnNrlKo2dGHstskWv+zeAP9k2+TjksgQsM2nWHkWegswdqrKArkr5DI+bovflWe826YlaLVwcs41P/u7IaAssId0cvFFwgCgJCrPLAHK2YLR1ZhnBaJsm961yWuZhW4Z5FkZpcYzRqUykbyh32Dk/Lq4ZIvDSJWcV8KFokHeFqKEAWFSZn/ivvLM9DlTUhdmPPF8c+DYeBZCbpu88sz6c2zzkFOsD3oyHl6hqhAaz5jbppcJAyTKs0gbz5+tDx2ppGxlBPXUBbQ0wNqekQs/bw7CPZjhgRmx/B/zTKxoT4wOXbdN8Xgduv3AOuZZyTCesdi617OKRK8Xau0LaDzBYOR4IQvL/hpuQhx/QMazMIcNqhXiTO51VsozUcKA8Bo0MiTJAgCB22ax7+7FEr9IzhuIjAGMeRaK7kpsUcgW5oAliLC/B072PJihVFgeg5HjXZW8VZ7dyS3Gjewi5x/0AKnrlHcJAwTGsxKmPCvmg17L+dhKnrhtaryIeXYjuwjPfHoUE78+6/J3pDHPhP0EACrHRyJaZQng70/XTY3QbTNAhg5fkRPi7uuBRuem8szitqkQGE98HfMsUAkD3HDbFCjPpOof4WYp2IG2WexUWy6R3rZ3i/LMvtsmC3HgaO2nk7igm8pICQPsIdyMlhQXMMI27BCUxR4LVMwzZmDnY56FoPIsfNw2xWXzd8bUQMH2YXmS+N/SAyVvx/CsIh0MHCCXWewMdNBJxrOwh6mz+EZtZTyzNHJNmGXIyGRumwLlGTOe+dRtUxDzQxmgmEGhrjzj1SxK4YI6MHFQWBuOFMTBYhsC4XPPKtJ5vFE0GDkM3vg3nv/8uF9UQVYxz7xKGCBYrJeQiZ8hjLHkbiBtoSHRm5hnVzMLwcH6BM8R0tgkCrlMZHCoHB8JmUyGGD47sP8Wl8UCgwcrT7i4bQoTv2jDbH7yBzoHyrOrGYX44KeLfEw9QOi2aYl55s1Jc7FACcoIlJpROA676rYJWLulCNVA0mzkgYYp30TZNhW+UXCzsZNPGKCwZTzTOb0WnzlYYa08C2V3rGAhPBgrKSoWwjZsrcsUYP6PeSZWtCeEcLZN4SFFKI8T0rVhSemzbEyXemEV+jhhAHPZLBut5veD5LZJxrOwx1p5JnHbDOOYZ7xLqkB55k+3TaXANbG0xzwrlpxqA5aTbX+nKeZPwhVyPp4LM+ZJs6ym5XumPssu0iGzUIcCrcGnbYmhlZwgemMgLcnKM17popJbYgG5qjzTCt02Pa8X1qaksSIcYStDXYzAdfOe+EgAQKxaaVVWX8M20Sa3zTBTnhWHtgI30DDDsa0F/pYTt7D95G1sO3mbf41XnqktxjNvXMk0Ogdum35ePwhPzJ0Zw4VrGelJu7AfBzvumS2XSJWPDqGkbpsRKvvKM0dZsqUHAYDv1HElEZHyrIRsxAnbsD7KjFhFOqNf9wZ6ft0odtsMSeOZUHkW0m6bkphnJWQNzcQw0oM26f16O8+kmcPjlItV+2zuKgmQ8SyMKdYZ+MnbvvIsfN022cK3bLRAeRZpWij61nhmOR0OmPFMMBkajFzIBZ4t5jfkFoMAGzi9yebmCsKgqZFmBQTbEOZKnvtdD41nwk2VP+K6MKN1jNl44lXMM9FJd8lSngkzRarcdBUSGhK9WbyxjI8FbgT210uMo4DYdbNyQhQAi7Hfnwu2Yt7gIXTbDP3FjVZvFBlJaEFmMRzbUp6xDVSKQCHJxzyLUPBqMe/cNu1n2/T3nCgst8HIOTTWiVVq4s8Vi4xnQVaeOTCeeWvgtnbbtH7+wsMme+s/veCwisGr2EJQFR9sdCV4PibEMDU0M54B7h2yuQsff1kuThiQVagLvT2Czv4YHEpYK89Cu8+6+pzZeC7dC0vv19uEAUygUC42gp8XwuVw1p+Q8SyMYUH8VAoZf0IhNQQINyThFvw1YG6btpRnfp6opNlzQm0wKhLEomIEKogwqwuVXG4VxyWvWFxvd/M8UxZkFlh+xx+Sc9bvWCB5T5+vkeMgnPtKrPJM6YHyTOMb5RnriwYj5/K1pe4VgDhpQGWmPGNum35csFkMkOHltpkr6cuh6L4eaNjG3JaihS2SUwRxGlm7ihUlDAjXmGficjtSnzlSngnvP3SMZ9bxxLydR3nlmdJ+tk1hH7N3PWnmYABQkXuOXYT1W1JULIRt2HgcE6Hk+4c/1Yb8wbHEbVNv5EJO5Sgcr0NZmMHKxoa3/BCrRyEavRFPf3oUk1yIv8vHPJOMQYWSkDvezjNC5ZnSR3NXSYCMZ2FMhtkinBilsiuzF1qdQ/l0wBYOEwZofJcmXHjyygZYf24+OY6zCgAaahtHYQY/RqBjnqkUMqdum54mDcjwt/KMLbqY8czD5yv9XqifmrkDx3ES45m7yjOB8cwL5ZmwTUnjRdjDljtWtMqW8cz3xn4pQrfNcEoYkC3py+QiZpmvC7TW8xsLDHwzu5h/r0CQMMCW8cRdNAJDLCMQrsBGzjojrSODuNaB8kyoDMkKstumVEkCWA6hvJ3zLXO0NNumpT5yRMoz2+1CL9mwA0BEgFTm4Yhw/ePqfEGEJ6z9Ryjk/FrOn2swYfIywNS3Wb8OtYybwkOLUN5bsvkg0ezBFMoG75s5RbieVYRfL6U73YOyOdCe22a82fDqtdumWcSSHKMW7AFDf33pb8h4FsZk5FvcGnnVhqTDhXfMM9P9JQncNtlmVGewXmx7ilB5FoiNQqHOYLVwDjU3K9vZNv2vPOM4ThTzTOqKYmU889htU6A880O/YJMLM6h4mjBA2g79aYQJNML+G6mSQ+VGYHKO40QniN64UgjVGa7+jnSRC1iUZ/GRSn6cYgtuvyYMELhtkvIsvGGGDCNnrbxiyrNCnYEfv5jyLEat9MlJs8WYHdiEAcIyM09oR8ozjUj1IHXb9Fx5Vqxz3XXbFWy5bbJ/e5NEBhDO0VLlmWWsEWZis7fhkWYOBnyX1KAkIqyTkqYEJ8QID3LZXO7PjJuWzLeWvhiqcc+EBrPQjnlmKluy2YMplA+gWTxpA+c8wypzqdfojaI5kLXP+EjTGtTbMTxdFPMsfMKC+BsynoUxLAtGYrQKaqXtxU64um0ajBy/MBHGG4hRKyzyWx8ZEoQuWIGIecZOkISuMaG2cbRk2xQmDDC3MT8aYQ0cwGpCJZfxG0I2UbMNJFtapHqqPCsIjPKMGVQ8fb5SNU6oSfe9Qbj4ilAq+M2bKwokjV4cuNcbQ7pQneHqwlhvY5HLnjVLFgAESnkmdNuUi8oXSIp1Bit3dEfkFInrJNwOd/yBsA6kbUb49w2z62a+TeWZ52OETbfNABwoCTdf7MRc6o4pRKSol3xOnG3TdeVZdqEO3VcewpRvzrn8HWcYbBimLIdQ3sY8EyvPbMUpcynmmQ3XUj5zK/VJK0RumyG8ESe8h/VRtUKOmADEL2V7EWEsVbauCDWVo/gAI7TKJoSNk0kxLGNq6JZVeJDPxDH2EBvxLeNQka+VZ2Y7Q3JshCVhQBjZEvwFGc/CGGYAKBstdNsUL8jECQPCp8ELXTaEroMymUzguumbQVAU80zmf+MZ22AmRKlCNjseH0dJUPeByLQiDBKtcpBts3KCyUBx18kEYw/hpioQMc88dUmTtouCEqg8U5gVn+5IwqVxK7xRjOR6YjyzFfPMvImtHB/Fv8Ybz/y4YCsWBHlnNo9gjCfDNp/Ek6sPu2woZOMgr86kjbpo/hYu8jmOEwUGvpFdbP4MSxig5PuPgfM8MyZrS1GCcZ8Zfgx+fD7suiqFjB8zHalAhZs1x26brhtzL2cWIF9jwKlbuS5/xxm2jOx8PDGvs22K1eG2jKc5LsQ8Y23FVrZN2iRZI3LbDOGNOOE9rI+qlXJ+nvKnwdSW8oz1b0eHCcEgXNw2WdkCrTwzerAeFY636QVOjGeCcShPZDwzvR4faTsOuruwcpQTuG1KPdxKI2Q8C2P4mGfRan6wlRo2hBvRcDKesQFABvEpOGDZkPoq46Yw5lkgEgYwOW5ilMrtOE+BQBh/JkqkPPP/glq4eVQpZFZum8wNpUZyDADPY56JEgb4w23TXF624PLUmCFtF6Ec7NRdpPGV3OkLzEDDxyjkPK9jofugq6e7ttyxWEyNamUtxjOL26YfEwYIsu4pmAElwIsbjuPw7918FGgNLrtSM6Nlcqyp3kJNfesvrmcVYfPxm1bjqJHjRG1Y2GY0eqOofm5kF8HIcYKYZ0rRPOnpZoYZA6LUQrfNwCnPIpUKqwzLthDFPJMqzzzMtsnK4Mt1kjCTN0PlK7dNndjQKY15JzW42pvn+AQ9QnWcj+KylUS0IuVZyZmPCWtYnzEpz5jxzP/ZNlWCcBBMWerIjT0YiBMGhFbZhLBxPSnGEvPM35lL7+Zp8NiKQ1i4/z+3vifcv6c5WUcJ61zonm9RnimtftNd9AYjP4cK3TZDab8aLMh4FsZYYp6pBIsdcaPWhckAJ0UYsF4mk4nei/O18cxWtk0/bhSyRcqz0Ev9K3Shsa08819ZhRsKpQ23TXaSzoxnGQVaj1QW/k4YwMc8I+WZXVgfZ5s+Fj/MFZdDVg+JgniInsY9EyrPilxcGAvj8jGebXoPRj9yHwY0qcy/Fni3zeAoWYt0Rj4rrKvzDOvLbFFbWhZkyw5ewbxf/sNvVzJFrztKDiKd61Kyi1CoNfAu7rFqhch45ulcz2dwVAU25hnfhlVy3hhkT2mhN4ozEEuNbOJsm1qXN0rsd3yporBlZLfnJeAuRZLQCuz/OgMHg5FDscTgajdhgM2MoJQwwB5akTq05MzHhDXCmGfRKrPbZgCybYqUZ+Zx3Zu4rv5ApDwLsbIJYapmFjubg/8NkedS85BdpMOvlzLc+p5byjOh8cy8PtAZjPx4bnHb9HyeYWVQymWIj1IJ3DZDZ78aLMh4Fsawhp0YrbJr2BDFPDMY/W5x9xXFEpcEIbHmQIh5xb43nvEBt/1YTcyVJCHaojwLRowiewhdZtWCDZk6gMozpVwGmUxm5YrCJolqZaOhkMvAwfkkYwuhIiEQ2TY93ShZb6hDd5HiLlbKMzcUGSzWU2KUig8w7knQWoORE40j3ijPkmMjMLjFvUgQZAeODcBptdhtMzgBXYWbSI2Lz4HFmkuOKV3KM2Y0lMaHk54QC4ORS41nN3OKeYOsQm4aJ4XjpSenzXojx68fxMazACjPWMZYpZxXWtjrz9LxWmoUEm4ydQbO5b7HNoAave/WSQYbhimVD+ZRjuMEaySz8kxw0KU1GK3bl53r2XIV4xNQkfHMCmHfCuXMfYT3iGOe+T9hgC1DdpTKuRt7MBAlDAhhYQYb1xMEa0V/G72Zce5uvsatuUQ4trjjtsnWAsI24ouEAemCTJtymQxqShjAQ8azMEbotqm2s9gRbkiMXHhkYQOsg+EK8b3yzHLaExjlmVk1I4p5FjqDkSV7nxxygeovIgAxz3QCmTwAq40UUwnFRylR3uzu5W7SACPHIVsY88wv2TaZ8czUVvVGzqMNmdSQlK/Rh40B3BnSzH4qNxQZLMtgbITC0kY8WCTka/QQXs31bJvWJ8S2iFUHUHmmCl62TaGhx2XlmXlzz4xnpSU4OVvMShe1DpVnkoOilKwi3igUq1bw6mz+sMEDQ7JQPRAtNJ4F4IBH6Hoc6URpIa03YbkNAgMgI8PFwxVHGTw9hW2GFSLlGTsk8Lw+NXojP25JEwYApucvzUxtX3lmHssEbpssOVA4eSsEClHCgBAzaBC+hc1JaqWcPwj1p+HFVuZbS9zf0OqLwnE3lMeJIsHcEoikD6Zrmn5fZ+DcypIqMp45ieessaE8Y/eqkMv4tac366o0QaZNwOJpUVrWao4g41kYI3LbZKnFJY1aahgI5RMCIcKTaClxEb6NI2SJeRaYhAHZRabnJkwYEEqqC1uuO4Agfb1fjWfi+CsRErdNtoksE6FE+dgIAJYB3lVyinQiZaF/EgaI3TYBz9oUW0wxg7GBC+2FijtIM/t5EvMsNkIpMLC6vyDKkWww3c62qXBiPIvwr6uH3sjxfSYiiG6bwrHY1TmG1T1bmIWS67o/YWODdXxS+8oz9u+qiaZ4ejnFetwxHxqwNgYI3O08GCPYuK+QieNfBeKAR6iejHJiDHe0phHeN2tXriYN8EcMH1sKVZXce1WXcCPN6kshUM5rDEarw0XnbpukPHMGx3HimGclKIwCYY1WcJhrMZ75UXnG3ERtJAwINeWZcDwJB7fNKFVgkj4A4md1N8/1/YlwbElzcOhjMIrjo7J9EQs7Eq1SQGU+APFGecb2VsnmvZY7Sb1KOmQ8C1M4jkNGgVl5JvBF1hnEChed3vECPVSRZpISwicM8LnbpjygyrOEaJUlzlMIbRz5TJsSw6U0ILE/4GM+MOWZHbfNMpEqlI8zDeiuBihnZBS65s7iDazfCY1nnigNmGEkLlLJB8cvKUkDeAO5ihnP3FCemY0JMWqFVVw8dxAmCwDcybZpveG0RawdQ//nR1Iw56eLXqsIhZn1IpWW8SvgxjOh26aLaetzJTHPtD50lwtl2HgjbedSlamtmGfl4yJQ1uwWfCE1H4DFNRwQHja4P0YIkwUI44wGwiArdOFm44HryjPL38LvVDTPD5kunvz7Q0nBZ7IUGCN9sakpMj9ftUImUrUJ52jpwYC9tZ8wYZL0dyjbphi9kRMplUtSGAXCGlHMM7X/Y57ZVp55rqz3J8JxN5QPdMXKM/N6zM/9Vlg3qW7sT4RGqXQH35OO5Xnm9XCRwFDoC0+hdLONoZx5jWYJMxS6zztQkPEsTMnXGPjFt9BtExAvyq1Ot0N4kBMiTBggJdwTBvAxz0TKM/eeS0pWkd8mLHt1745xw1OYgYmdvAndNvUGI79wiYu0KM/cdduUuvH4121TYDzz4Do6wUlkTABcAAOJlfLMjb4gVp55HlDXSnnmdswzx1OorYQBeiOHZb9dxbaTt3Ezp9id4lohHAOEyrPwcNsUxzzjED5hBbyBjTfSuVknCcIrrNNcgeL23gST+uxcah4AsfLMm5hn9hTHgUgYIHTbjHKiJJWO10JjrVCxzoyymS66bfojhg+bKm0nDPBeeSYNayGMEZorMRra65c6B8ozDSkMREjrMNSMZ1czCjHuq9M4fTs32EUpEbD9ktBt058xz3jPC1HMsxBNGCAad52PZdezioKiZBVmJY4JgAEUkCrP3DCeCeoxo1AHo53DROk4JI15FqVS+CTBm0V5xoxnpDxjkPEsTMk0x2yKMWfZErpZCBfOUkNHqJ1e2MNRwoA4H2ewExnPmNumHxUQzG1TqBh0Z2Ny4W4++q49ghnfXfBL+ezVfSBOo/WCkz7hNTV6sRtKXIQSFcqYlWduyKIBS99h+CdhgOl5Cjc3nhgdhanL7bkNSANDhwvFvPFMEvPMhb7ATg5jI5R8ljlPYoJIlWeuxzwTuxfbwxJ3wuLuczdPwxuJvD0AEMYnlMlkwVOeaYTKM+fPgeM4PnA+W5gB3sWBChfYBkI67jhSnrH6jYtQokpCJADTPADYNp555rZpe9xXBCLmmcDoxcYDe2sVK+WZyH3Icg+JZoWey26bIuWZbzZXbD5T2HDbNHgRg9aSaVO8hI8UPH9pzDN785x0zgUs8U3JbVOMtD4KQyzb5nfnUvH7lUx8ffpOsItSImBGArHbZmBjnjk7TAgW7sSIPJaSjafWHsG8n//zd7Gs4A8alArLM/TzAbTIeOaG8kx4MGQw2o+XJh3L+ZhnWsv854sEb+mSmGdqN0KrlHTIeBamsAUhc+EQZkXUlwTlmaOYZ5E+Vp4JXCsCsfnk3TY9jHl2LbMQAHAxLd/3hYP9ulcFJGGA2IUkUuCGxDYDMWoFFHIZKpgHdHfdNjMLXDuR9wZhrAx3YnlJ0QtiwNlSMX17JhWdl/+JXadue1vkgFMs2QC6IwnnlWdqBX8y68mGN7fI05hn5jHDidum0G2XuTbezrWozbx1PZdmLA2ESsgW7hrPivVGvq8z5RkQPvOTN/AJA6xintlXnuUJlJZVzMqz27mmcU+obo30wnhWKIiXIiQg2TYFRmBnSgtHCQOEqunEaLPyrDD4CQPE2TYtY4anmxB7KkFmeNTojch1O+aZdWbtUHbHCgbWmV2NIaWWZSEp/KmOKk0IE1gx1ZJ/lWdsXWHpi5F8zLPQ6ovCw0pnhr3LGaY9y6X0Ar+WSQrHcaLwIIFSngkPdNxRnknnA3tJA6zdNqXKM9+4bWYUsrjqYuUZGc/IeBa2ZJonSbZAlAtUB8LO4iyte6hSZMctARDEPPNRxpRAum3qBYF8Tcozdj3XnwsbILP8pDjiNzKSulcHwnhmtLgpAoIYPjpLvbEUzHzMMzfdNgOhPOPl/goZrzTwZPMpzOpoS3l2/EY2AODUrTxvihsUrBMGuC4Jt50wwBPlmel3WL93dYHqaswzhVzGGyOYMeSWwFXT29gbwkDrwvIE2ngmbJOuzDFMLamUyxAXoQSrxdKgPGPjp/TARGo0thXzLC5SwbttMkQJA7xSnlkW3kICkTBAmDHWWX+2dtu0dreMVCqQZD5YzPRIeeYjt00b44S9EBvu4EwdXqw3Wqlq7cY8s1lGUhjYwqJEstRVKBmqssl45lO0AlVmdCASBtiKeeYk+3CwELptOhsvmdLLncyTvkBn4MCWFFGCmGf+7h/CuSTVjYRm0nq0lzTAntsmCzsSpVZA5QPlWYHAwwMgt00hZDwLUzILLZk2GSpbxjMnGb1CFXsnq4A/3Tb9nzAg27xZl8GkoPNEeVZoXjjnFuv9sri1f6rt//T1lmybZuWZynKSzuJTxUWa2jyfbbNA69bzYqeziVGm3/FnzDOVSHnmecIApUJuU3nG4r35y5DqT7zKtily2/Qm5pmp3iqYDbGuuuFYFrnOp1Bp0gCh8izfS+WZNPYRr5wN8OJGrDxz/hxYX46PUkEmk/FGn9KwWbevPJMuiAXKMzb2Rah4t00Ga18AnLo8OqJIsPAWEhDlmSjbpucJAyz9waI8y3JReWbL/dNbbBmmhP+Wuuq6ij1Dp9BVR6jUBhwoz2y4bQZKeZaerwkp5ZYzWNuLUSt5A5q/M/e5AzMUF4XJIXkoY+TEmawDkW1TGOOWEapum8IxUi/J/iiF1VmgQ4wI55BIZWBcb03X9Ux5Jp3bMlxVnpnH+mLB3s0XyjNm9GT1RocqFsh4FqZk8cozi/HMsgERZNtksZfCTIZv8VN3kDDA59k2/a88YyeD8VEqU2p5D2KeFQkmb1fjubiDvWybgZDsShfyQrdNfgNpVp4lxaihkJmelasbJMASQLpSvGkT6s+YZ2qFnH/GHiUMcKI8u2N23XLn/kMFi/HMHPPMDYVeAa88U/AKSc+ybZp+h2XmK/Sx8gwAYiKYq4DpWrdyLYspb13PNXaUZwFPGCBok648B7aILmPuy54cIoQjeiPHB5G3inkmuXd7yrMqUuWZ2kbCAC/cNq0TBnhnkL2aUYglBy7zc58thEbgSGcxzyTjaLGthAEqBX+wKM2u7KwMgG9innGcZUMpjHkmk8n4+c3TuYc3NtpNGGAxnrFDJltrP47jbCY1CERyoItp+eix8i8M2XTCZ2s5Z1zLLOTDXngCO2hTK+VeZ1+8mJaPFb9f9akKJsscT7eIlGdeI2z7KoXcojzzY7wsW+sKZiAPtXjV0ozOjsZMdriWW6wPqCqe1ZnSvNeKDULCgNQ8jctZxKXjbVqBbcObvZhnwjmcn2O82K8xJRvbewRiXggXyHgWppSNMS0Ma1eI5V+zFZOK/ZsZHMLGeKa3vZAHLCfteRq9y4OSIyyp2v2fMIDJlhOipJtG15+LMCOgX4xndrJtBiJhgDTmma3NQBmzMUIhl/EZ1dyRRrPT2Upl7G8qvEUrWGSrvFBuOIp5xnFcWCvPpO1M6Y7yjI95pkQU79rrQcwzZjwztwVXNx38mOGC8SyWz5Jq+u3bQrdNHyUMYAYHVof+dLGzRYGbMc+Y8izBPC8FwiU8FNA5UIXrJAcHQuWZMGFAfJSKP0ACwLuiAP5JGMDi73iaDXXD0RtYf+QGvjt/1+5nhHE2+c2ivWybDkJRCAPpl+WVZy4az9zMHucM4f5COk6ovdyE2HtWomyb5j6WZI4NaqtvCeckYZwlb7K2usqVjEJwAM7eycOrX53yuxpEZzDipS9OYMimEy7F1bSFlj/w8V6JtPL3a1h76Dp++jfNo+/bgrV1V7NGE/YRjtVqgeGlWO+/OHd6iecFYOnjoeS2yXGclTrXkVqX9REOQF5x4NaqRZI1ZozEC8BfSEMASJO32IMZ55lowF7MMzbnSb0amOI0SqXwer+mFcSltbhtem+QKymQ8SxM6duwEg5O7IC+DSvxr0kllRzH8f9mjT9cAjLbM+AAFkOg3sj5xPAhjCvlb+UGM3Iwl0FPsm0KN/iZRb5XHNlbmAfC310a80wY/yZPY6o79vwBi7udO9Jo5vJcMc6kPPOH26Yl0KzMq4QBLAaUSi5YrJs31TnFen6T5w8jqr+xF/PMlQ0lMyyIYp55MBYwt82KZUxtwdVNh3DMcIZ0gSOMeea98szipgaAN/6HesIAFo8pnh8HS4c7gHD+lbZz9jebG2wqz8zzuNB105byzBPlFNtoWCUMELjzedKuWNkduSgLEwZEOIl5ZnGds/6cMBYYU57laVwLbyBWnvnAeCY0TEmy8loyC3uoPLPjtinOtmnqY+XMB0y21n7CNigsIz/X640+OaC0hfDap27nYdxXp/1qIMgt1iNPo0dusd4qmYKrCBMBeesCxuIZpea6F7PVbtn0Rt5IEWoufuGI0EAgjHkG+C9mli3lWSgmDNAaOEhHBakSTYjQwJxdFBiVKQBoJHuZQLjeAtbPytWkZmyeYl4x6XZinrG2mRTNDkZMe2HhvMC78Bs4j8Zw4bjG6k9NCQN4yHgWpshkMtxbNhoymY0Fj7lhG4yWYIlsgR0uyjNHCQOiVQqwucUXGTcNIrdN8Wu+hinP2KaRV565cT3hBl+aOdIXaOxk2/SFD70zpDHPIgRum+z0Jl5gPHM3aYCR46yUZ742KOsF/U4lcNv0RnmmFCrPzJNaquCeC7SGsDGMM6TGM3fiKbA6iIlQWFx7vVGemduRq5s3W4F97WF5bgboDUbRQsrnCQMU/jX+20OoknItYYBZRRopDkTrL3eAqxmFuJ5V5Jffdgfh2Ck12rP3WKyuIp2Rb2fMrS2WN55ZXDeFCQO8UZ4V8gdWtt02Ac8UjayNOjJuCxMGOI15Zq4n1nZsKcYiVXLERSp5d0lXkgb4WnkmrCuFTGo8M491ek+VZ/biklortcuZlWe27klYRmGcJTbXc/Bfn2TP8b6y0YiNUODEzVy8tuO0x6owZwgNHgUeJpviEwEJlGeeGlLYWtCea5a7CNXnlDDAe4RJn1hcTpWf49xJ1cdAaMY8E5aFHQ46mnOEh2uBTBogVCIDCFi2TencdTfPvYzPlZ0Yz9jnEqJUor2w0G3T28Q0BVqLIY7No+S2aSGoxjONRoM333wTzZs3R9u2bbF27Vq7n71w4QKeffZZNGzYEL169cKhQ4cCWNLwgLcKmxdkQoUQP8CFicW42I4BBzAZDhPMxqcMO4OLO9hMGOAvt01JrDo2SbqzYBQOzNLMkb5AGoScoQ6g26Y05plwMyB0WWLxXFw92ckt0vOGhYp+Mp6J5P5KuUeuuQyb2TbNC/87khPrcHPdLNaL25nSxYlZJCdXW5RnngRJZrG3WFso0BpcOqWzuG26lzAgNV8DoV3LZwkDzG6bQVOead112zQfIpiTf/jzRLNYZ8CQTScweOPxgMVWsofQeKaT1BNrU8ylHzAlsOA4jt98MIPRvQLlWYxAEeGN8YxtiKLVtrNtCsvoDqwsjtRwwvneWcwz9ntlzG1HqBizbJYUkMtkvIrPlZiQIuWZDzaqepGqy3b8UE8Poook/Z7B4kcWaA385qdcrP15TjhOCOOyCVU2/jYUPJAcjSVPNUC0SoFjKTk4kpLtl+sJDUr5Ht4Te14RCpkllqWHhjg296S5EXLCEcI2HkoufuGK1oYLpb+NL8K9CEOYEMlfKlB3YWOwQi7j68QVt00gsMYzYQxMwOK26c+4dYCl/7FD2VQX9ydaifHM3tgg9DjgD2eL9aJDFaHxzJN5hj2zGIGyvbR4CLhCUI1nc+fOxenTp7Fu3TpMnz4dS5cuxd69e60+l5eXhyFDhqBGjRrYvXs3unTpgtGjRyMjIyMIpQ5dpP7Iwg4TZ8dts0CrF7kRhQr2XAcZ7OTdF2oCUcwzfycMkLhtepLJTLgw8oe7XpEdBYI6AP7uUnc4tjnQGTi+7srYUJ6luqg8yzAvMMtEKvlJx9cGZWEfM2Xb9Py0RhgDjo/XYEN5BoRf0gCpwlHFqzAdPw/hxidabVGeubvhNXIcr1xlLrwGI+fSc3LLbVNtiVV3O0f8zHzlthnBx40z/T/QyjPhBtIVYzSLecYnDPDjoux2rgZ5Gj3yNQb8cMF+3K1AoBUojexl24xWK3kjWL7GgEKdgY+fxebxyv5QntlJGKAQKc88N545UnMJD2ycKS0cKs8E2TYBuJU0QFg+n7htCja6UoGqt3OpvbAW7IBLqFhgcUFtxjwzWBIaCL0YFHIZ776b76FxyBlC40T9SmXQqHIZAL45ELVFgc4y1npq8GLtQiVw2/TEEKczWFws7cU1chfh4ZnW4Dj7IeEcoYsuI9pLtaEz2PyntKE8M3L+DZniDsKkYq7MOcFSnkkPFwOlPGPXrVbWNE+76hnDnv89ZuNZRoHWpsHUooq0GM/yNHrLvlmtEKkXPTOeiTNtAqQ8ExI041lhYSG2bt2Kt956C/Xq1UOXLl0wdOhQbNy40eqzO3bsQHR0NGbMmIFq1aph7NixqFatGk6fPh2Ekocu0tN79n+FzJJ+XjrAvfbVafRdc9hl40OgKLbjlsCobh6UrmX6wHgm2AjzCQP8HPMsXhrzzI3BSBTzzA2DCcdx+Pj3q9h9+o7Dz9nLthmI9PVSt03h5oAtMuMiLRlmy5tdUu66uABl9VU2WsX3F1/fD5uo5DJTm1J54JrL0AtiwPGZgswL/9Q8sdE73JRnnsY8Y5u5GLUCCrnMstl28zkWaAy8CowpzwDX4p6547ZpOe004Fau6Zkxo5vXCQMkBkhPjPG+QKw8c15/OZJx0JIwwPflFvaT3adTff777iBSnkljnvHxDS0q03yNnlfLKeUyvq/cKzKeCZVnzl1o7GHvwEom8+5QiTeeOehXxYKxINJJdjn2e/GCJEhsg6GRKA0sSQNcUZ752G1TkFREZuW26f68L0QYGFoIax9pZqVDbITFDdZWm9A5OASIjbBvHNpzNhVb/r7pUdn5a0uME8wY6mpwbXcRuW16qjwTuW0qrX7XVXIEc3Waj4yF0oPUUHLzC0eEz5rhbZw7ZzjKtgmEzjMtFhywRwpCq9gjWMqzIr34kCEQMc84juMFCFUTowG4bjzTGJhXjMl4pjdyfIgLIbwCVinnD9RMxjOLq6VMJrMc0ngwn7F9hlCFXFoSO7lC0Ixn58+fh16vR5MmTfjXmjVrhpMnT8IoUR4cPnwYnTp1gkJheYjbt29Hu3btAlbecEClFG9AWANXKeR8DAupyuZKZhEMHJASAvFghEhPkKVUMw9K17I8TzvOEKaTD1jCgGhpzDPXB6NCgTzalVgujGuZRVhz6Dpmfv8vvjp5y+7n7J1qB+LUQRrzQbhwYa6ZZbxIGMBixCXFqP3mhirsd6b/u++ayxAaE50rz8LdeOZaPTGDE1sIRTrJzmcP5jpoyvBnyU7kisuLrUWuPXjlmVbPZ9q8L8k0fnlrPOPl+8xtMwjGM43AjRZwzfDAxy+M8tx93VWE8UbO3MnD5YwCn1/DVYRjjVW2TaZqUVpOkwu0Bt5YHBeh5I0wooQBAuWZNwcC9hIGAN4ZZS1um/bLJFShRgkMgLbmYd54Zm47Rs4yTkpj3LCs5K6Mjd4oz65nFeF2rvgwQ7iukOKt26a9hAEW4xlTWKscKkOE2ZylxKhtuyUaOQ7v/vAvPvz5Pz4MhSewvsCuzdxwA2E881RNJ9y0RnuxERcGTc8q1PpkvJauBSnumXcIkz4xvI1z5/ya1q6iSoUl9EeouOOKlWfm8dqh22ZwlWfWCQP857ap0Rv5ZArVEs3KMzfdNmNUCj40ka2YiBqBYTfOvC/IE7htsjlcrfT8UJJ324wgt01bKJ1/xD+kpaUhMTERarWafy05ORkajQbZ2dkoW7Ys/3pKSgoaNmyIqVOn4ueff0blypUxadIkNGvWzO3rypzvdcICdh/C+2GDvN5ohExmGYjVAmmtTm8UfYcNIvlafUjVjdB321a5qiWZlWdZRV6Xmy1cVApxzDN/1EeOwG1TJhNn23T1eiK3zSKdy98Tui3M2XcJ5eMi8MgDSVafYxNjtKTuI5WWBb8v6sZWGxY+C5nMFMMpQimHRm/kF4fxkUr+O8lm5Vl6gdalMrHspGWj1T6/H/4eWL8z34Mls5r7bcogUDixE6ZCc1+9YzaeqRUyaA2cW20hFBAubGQy8UTv6D7YmBUbYWoHwmxU7tw/c5mMjzL9TrRKAY3eiCKdwenv6AXutIDjeSU2UuC2ad5g1yofi4tpBcjXOr+WI4QB0k1tzWL8D1RbkC5ENXrnz8ES88xU92ov+ogzpAvXb86k4tV29/v2Ii4iPCTRSuqJvadWyCSLfFNbixOMe+Vi1ejbqBLkEGcfjhSojFytR/Y5priMUlvPuUq5DBp4Ni8yQ4+jMgnHgihBzDWtwYhohdiYp5O4bQKAxmBAhErO9wc2pjDlWWah47FRbxAb6jR61/vlndxiPLf+GMpEKvHt8Ja8gZO5bZqUZ+Lv8MlRjJ7NPfbWR5FWxjOLC7Ctec5SRrnVe0x5ViBZGxZqDPzaMl+rR2KMCp7AlJZqpenaQuWZO3Viax1hC6GiWHpPrsK78inlduvHFdj4B5iMv9lFWj42nadIjRLFbrRhwho+87vC0jeEbn++rFv2WwajxZgt/P0olQJ5Gr1b47o/0QgUXbyy1c46Wnq45m7/9oZiQTllMstBk87AQWcwig7nfYVQoFI9iblturY/4Y3zKjnKxaqRXaRDRoEWNcvb+ZxSzs//+VqB8sw8h5vWVQboPNjjFJr3i7GC9QCrLyNnOkQRHgy5Og6HMu6UPWjGs6KiIpHhDAD/t1YrljEXFhbik08+wQsvvIBVq1bh22+/xcsvv4zvvvsOlSpVcuu6SUlx3hU8xBDeT0yUqf7UUWokJ8chVcs6ogKJZhmoTKVAcrLpOxq9ZRHEqZT866GA1jyJVCofZ7NcTThTK7+eVYSkpFgrtwh3kJtPThLKRCGpbCwAwAiZX+qDxfq5754EJCfHIc68YFKqXa9/4Ql5dpHe5e9F5lr6lZED3vzmPDYNexiN700QfU5nnufKJ8WKfpuLsMRO8bbOhQjbsNI8uZWJieCvHaVWiE7Nq1VKQLJZuRMRa2rXGr0RMWWiefdkexSZ203lpBhULB/H348vn/VdrakCI9WmvhZjPkGKNPdLd1CaF2tlYiNQpWI8AKBAaypvullFV/eeeJxIyYbGT23WX+jMG7fyyaZ2lmXe2xg4zuF9yO/kAwASY01tpEKWyTii5+De/WeaDFmJ5rYWG6VEVpEOqugIp7/DNp3lkkzjhaN55Z5kk9JJYwTSCk39v3H1svjmTCryNXqULRsLuQsKNpuYjU5l46OQnByHhDLZAAC5Uh6wtpDL5Yv+duU55JmVH9XviUdychyimfumB33EGTlmw0y9e8rgzK1c7D2fhum9G1gFcQ8EkZkWdZK0nlQRpjooExOBxFgdkJoPeYQKMvMYwNo7Y8GzTa1+PzkxFwDAyd0fC5gxo1JyrNV31Uo5CrQGxJWJcvt32VxucDA+Cef7yuVjIZMBHAdExUUhOU5sVJCZ5+vkhGgo5TLojRyi46KRHB8Jo8z0TMslRiM5OQ73ljP1z0KD4zElt1iihlAoXL7PTw7fQLHeiOJ8LcokxvBKjGzzlKW20RejzSqrSBfGGlvoYRovyifFiL6flGCaF5khJTkuEhXM7+uN1v2SrRFtlTExLhK4nQeoVaL3ijItan91jGflBwCFytSu4+MikZwch0pJMQAAjbvjuBlna3uZKs3yh4frXdZH42MiUD7RVF69zP2x1nBLPGbqlN6vvwsl6pKImMiwWg+EGpEZJm+c6EjLs0k0j0UyN9br7mA0r6mTEsX9OiZCiTyN3mfP9NSNHGw4dA1D2t6HWhXd/z31XdMYEBulRpz5gEIVqbJZtnTJ4ZWzsdiXKNSm/poYa6q3RMEBSURsJJK8NFjbQpNtajdqhRx1q5nECWkFWpfu2SDYe1VKjMbFtAIU2RhflOb7io+NhNI8jhoUCn4erZhs2jdHqZVAoQ5RsR60G6Xpd8uWsXw3SuApUSYhxuZ+q6TZWOwRNONZRESElZGM/R0ZGSl6XaFQoE6dOhg7diwAoG7duvj999+xa9cuvPLKK25dNyMjDyGSsMQrZDJTIxXdj9kanZVThPT0PKRlmCZopQzQm9UBOfkapKfnAYBIcn8nI59/PRRg2VCK84uRbsMeEmM0QiGXoVBrwNmrGbz7nicUmheaxYUa5OWaJgWd3uiX+mCxV7hiLdLT86DXmK6dX6Bx+XrCTDHp+RqkpeW6ZMhi7eH+pGhUjIvAH1ez8OLaw9gwqAnvYw8ABeaNhLZQXCaWGZDjgDt3c0XSck+w1YZzzROtXqvnr62WGBb0RcVITzeYy2I6/TAYOfx3I1N0H7a4kW6qg2g5UJBrmuSKdUaX69AV7maYyq2UAenpeTCaDX/ZuUVut6k8s2Rbp9FBV2DaeOdr9LiTmoM7OabyP5gUhRMp2biZHlp92BlFwj6enod88/PQOul7t9JMzzBCbqpfbZGpjvKLdW7df8pdk6EhRiVHenoeIswZrm6n5SE92vHUyNQv+bmFQLlYh/OK0dzHsws0fFypKjEWl7Prt7NFrnfukGPuLwat6d6LCk1/F7pZF96Qckd8nUKN3uG1jRyHbMk4aJm7Cn1e7uvm9vJEvfK4lVWEtDwNdh+9blN162/SMy0uoxqdQXSvOebYbHqtHmrzUHQ7PZ9XVkYpZE7rRmdW1uYXuf782TicZ54HtUXWc5HcPDamZeQj0fH5hBUsRmd+kdZumQrNY0FRXhEyFCYFVZHOiFupOZBpokSfzTWPiXqNDhFKOfRaA27dzYVSpxO9l56ehwjO1K5uZzluV+mSuFM5Ls7HBVo9Nh66xv99OzWX78tsvpUD1r9lVrVkZnvW3rPN/V4nqVOdRnwfUQoZivJN7apIa90vWRkVMusyqs2KR+naMOWuxfBz+24eKqg9WwfkmsvFnpXSYA6gn+PePGlzLWyDu4IQH6mZBR7Ve5ZZOWzUG8CZlRlZecVu/xabexgXb2Tjnkg3O5aEO5IQJrfu5qJiRFBzwoU1bKyWc5a+oTL3CVfbD8dxLq0rWRvWmPdphfniNsWUqrfTclEp0vtnuuLnf7Hn7F3sOnETb3V9EN3rVnDr+3czzXtLcJCbO12anTFWGhLorpv92xvSs819wmCZa6NUprkl5U4OuIQoB9/2jFsZpmtGquRQmceIfI0eV29mOV3nFfPPvwjx5nH16p1cq/rKNq8VjDq9qE3mm93Bdea9G/M4TsvIR3qUe+MLGy8VRo6/vtBd8/bdHN7VHnB9HA5l2D24QtCMZxUqVEBWVhb0ej2UZgtnWloaIiMj/8/eV4fJcV3Zn1fU3MMjjUbMsiRLlswMMcVOHI5DDtMmmw3zbuLAL8mGYQNeJ47DTmzHzCgzyJJFFuMwQ3PB+/3x6r16VV3d0zOSncSr+33+rJlpqK6ueu/ec889B+l02vfYlpYWzJ/vH7OYO3cuuru7J/2+lOJf9osNC/nz6JI4IKXSXLTqjW0WTFs8XhaCHS9Y/zTnxaHUp4cUdlyqoqC9LoqDw3nsH8yh9TA6CFyUXVWIKBJshx7x82FJTn5RXQWlnh5Kya7t/WQxSv6a4wXbN7pTKfhoTMJQ8a1XHYP3/HkD9gzkcO+OAbz9+JnicZ5ujOo7JhksK5iOz077cEK+hrnuj6YQ8TvZ9ZOAUee94yKoj+kYzJYwkrcwbYJ1j2ueyYYBAHPBM7QjA55xRz1dZdeu54I7+WtKuG0qCuKSZfSBYaZVqCoEC5pZB3w4Z/7T3MO1hCcSzq4zof9nO1U/Bx+3TLrXAddzLFjVnxeMkRx3fNQZy8W9znJFe8LXEXpG7npRbV/hmmcjeUswXOY0xqGrBKZNMV6wfHbgkwl+T/NzqL6I61el4N8HZwEVJ/geMgXPqCEV0d17hOsPHvnj5jbxM9JRXLSsFX9+rhO3bunF6fNfevBMZtCWAtd5yadvyEd9PXZ40rfuhQc/j/I+X2vkKqz7gHxvTu77odJenq9wXciPMdz3jmoq8qaDnFn+nKLljcVHdRXZki0+LwenI+7aW++yIphrWeXjzAc0jIoh7xsWN23q8WlelSwH1B2o4N+bKu1lPITw8iTXLICx5HYPsMJ+QXPC93wj0NBKRTSx/4Tdl7KpQfBv3jXozw1lTbJsafLXGQ9ZG5RSIOmyukanmItOlNvL2m1TPW7htql4bpvZ4uSPN6jB158pHva6V6Z5VuM1fDTCw3M09O4NkSPUcP3c+HwXfrJuH750wWKcv6SlpvcUbpuB+5GPYx+p75RrthUsB/95xw5s6hrHx8+aX/MYY15ysRRGYhWOLegoPpJ/6fJU2cWZv2fC0JA3S8gUpr52VQt+bqMa25/SUQ1jBQu948UJ8zw+8qkrCppdl+T+TPneJdf2MZ2t77JhAK+bjSnmxoBfW5g/V5WA4Eq52ssNY6kU/7C2xLJly6BpGjZu3Ch+t379eqxcuRJKoChfvXo1duzY4fvd3r170d7e/lIc6r9MBEVoTZ5kakqom5mcTIy/SHbkUwm5wKjktgl4Yoz7D9NxUxb/nophwNMHhvGO3z+HbT3VuymyCx3fDHXF0zyrJYqWIwpPDrwN1ui4GRS7Pd4d1yzTyuAFSJlhgLdwvliCkaakecYjIm3oqagmAE4e3HVttAYhUs9t0/CDZ0fw8wQtzoXY9pQMAzy3zYimiO9gzwDrCrUmDTRxR7l/MbdN2WEP8BtShNlz8+DrFu/icXB1soYBHMjiWjtxgyeoNRgGBDTPqgU3ehjJm3Ao+7xNcd0zEjiMtdczDFB8xzNVF7+pBAcPGl0TlIncNkdzOfyHegPWaAfKzCJejHWFGwZMS0XxqhWsw75uz+BhiZ1PNeTPV5JcIuW/6SpBUnbbLHKQd2KAtZo4/ETB1/14yChG0DCAUoq/bujE852jVV9TzjeKFe6rkk2FwDK/jmNVTEBkFzzh9OYeO9e44XlDk3tNTrQ2Bk0uanGMtRyK657zO07Kn7faGnE45jtP7h+GQxmDvC3AtOYjozzSUU00FxhY638/L/cpP8ZK65NscnI4AuYlSRsU8PbxYLF9pCInab5O1ailJPYsyRF3SoYBQfDs8B03+TXO19IgIHw0JhdB4yfAuycmMol4ePcAvn3fbmRLNm7ZXN3dXo5KRkR8Pau0hk42+Lqzoo11m/+2sQvvv+55dIzUVkvJhm4TuW3yfI1/ppfUbTNgIANAum9fnHVG1qMEIIgdtZialaScuDnBnhdkRcuPMyS3zbGC5elVG37DgKnkVcIwQMoHZAfP/+umAf8w8CwWi+E1r3kNvvrVr2LTpk2477778Jvf/AZXXHEFAMZCKxQYNfHyyy/Hjh078NOf/hQHDhzAj3/8Yxw6dAiXXXbZP+rw/ykjCJDJi3+Ys6DsGPNiJSxTCTkhi1TphMxtZPoeBw/TcVNOcmXDgFrjnh392N6XwX07+qs+riC50UREsTs5YEU+N9PdUdVaXRYL0oILeMVYMJEsWOUbDsBGd+Qu9osRllRA8pCPIxVCe+aua7VsyoPuRtSYMJgoq/v7I/l5go6h2mEUSiKZUrnVNvv8e1zmwfRURDi3/iu5bVoOFQB1EEChqA5eZ4RhgOu26WPV1n6OheOjAM/Y/ycqCG3HK/ZrctsMXLNt6QgIIYItejhrb/BeFcyzl7D1x9ePpgTXRKRwqrx/dNct+IR+A/6fdpX4XSUwYTBbwro9g1Vfr1rkSrY4v60pA4takljamoTlUNyzo29Kr3k4Ia8zwevclPbrhOS2OV7wDDImCtkEZTJhOx77K6ZVA8/YY7b1ZvDdB/bgUzdtrepWLINflVxY5cfw448IQLz8Obw7H5EZ9e59EHSKbpAMA6pdQ8GitBbH2Id2DaBrrIj6mOdoKRcUdoVCGJDZyJPfdx7dOwQAOG1eY9nfgvlSOqr5RJ6D66pguoS4bfL1NZgfyOvV4bgOmgFwIjWJJthUQj7WqThkAt61Z2iKTzx+ssFzFZ7PDBwJ8MxtDHJA9Z/FmfFfNXgdJd9TcSP8npBja/cYvnT7dpEjbOgcrTm/lCcN5IhJpkhHIvi68+bj2vGj165AOqphW8843v7753DXCxPvi7I7clRyRw4Lbig0o45dl5miPWG9MxnyQrWQDWR4yHvrixFBh8/WFNuDZNfvsKCU+tjnwgwtxKmT73eyYYAMwPP3NqRptMlGLsRtkx8bMDUHz5dT/EMH4r/whS9g+fLleOc734krr7wS//7v/44LLrgAAHD66afjjjvuAAC0t7fj6quvxoMPPohLL70UDz74IK666ipMmza5Oe2Xe4juvXujeAwYIpJSuaMqLx6ZF8kefCrhjSIpZSwjOeY0uo6bR5B5Jo891Rq8szI0AQNMHkXlOgjaJJlnOamTwmm9w7Uyz6QxOcArxuQxDHm0NIz1ZxwGEFRLmCHd+oh0HGHsC27pPDrBNUwpFaMNTXGddVGmWGxWi5JEqQYYawyYWqdGWJe7r8ELGg6etaYi4vO/lB29w41QFqb0nZvVwLOiH0zg16lNa7+PAJl5xs5f3C24JyoI5e+xGnimdT0NvetJwSLiwYubRA2J+EThsUTZa3lg/D8OPAOqJ2vGwGYAwFLsA8kPAqh8j3zvgd341E1b8eT+4SkdG+/2JgxVFLvnLW4GAGzoqM6aejEi+PlkZy5TSpzDmGfckr5aRCYoZCpFTurCh4kAB68rXuyPFiw8tHug4uvKx1HpmHiBoylErPtesTgB8ywAsgn3Wfc8cDak7VABQlY7hko/B4NSij+u7wAAvGFVWyhoKUa7Q8Gzqe2jtkPxhHsvnDa/HDwLNrzqorqPjRb8XJWYLkDlIlNmoh1OMS+PxbFj9ZoJUwXLq4X8ObKHyTwzVEUAKVMBEEddbaKFLUxyoT87MSulWhRMW3wXHKR4uYBn6vAe1N36NuiHHnlJ35d/13JekpjgO+8czeOTN21F0XJwytwGNCcMFC0Hm7vGQh8fDK9Z6r8feTPgSH2nplQbnja/EX98xxqsbk8jW7Lxn3dsx1fv2lGVyS9LbkQESziwFlgFkPygWC+mpyLgy8xIlbX4Z4/sw3n/83iZVtpUIthMARBwsj7y4THP2Hty5llvCAgmh7wXRKT6LpR5JrF2eR4sM9s44MtrkOKUmGfe2KYc3t51lHn2D4tYLIbvfOc72LBhAx555BG8613vEn/bsWMHXve614mf165dixtvvBGbN2/GTTfdhBNOOOEfcMT/3GGo/gTOxzzjN5EljW1Ki8eLRWGdSgRpr5ViTgNjnh04TOaZ3CFWpzC2yc/jYHai0ZByRpcmKLC1vV++5NFyOeNosEbGUTGQrKZDmC8+FkAV8Gwqi3EtIcY2lXDmWRh4VuvY5ljBEslJY0xH+o734rfaN6HAQfEIdfQASbsoOI44hW4aZ3rw64QDAHtdUdLp6SgaXXZFtmS/aIzAIx1yosUBTPk7r7Yx82SMnws5MQpjqoSGbcLKsSKUXz+ynkm1kAG6iuCZVUD9rW9D3S1vg26N+7rXvLjhrIPDYZ6VjW0S/3jdSxG8ecDHh4Hq4ENiZLv4t9HxKPu/AB/8x93rdmsPTDGR5glrq2Qos8wVRtzZnw19zosZwfvTlPZjuaCRgQsOTtaiaznVsU1+zavE2x/kCDZ5ZMD3pipjSfJxVCrG5KYSD28UqPxzhI5tur+Tx4kAtvby+6waMze4bkx0/jZ1jWFL9zgMleANq2d4a7z0fYq1O2SNMKZYgGzrGcdI3kQyomLVjHTZ34PMs1RU832fwSaRVYHpAsAH4MoxfoTGNnnOw+/9VNQzUTkcRlulkF9zKqOWgPd9RTTlsIpw3uha5OqVHi7zTB7ZbHGL7hfjHP4jIv7sj2EcfBjpuz4IZXT/S/a+8nosjkV85+XnllKKz9y8DUM5E4tbEvjWq5bhxDn1AICnDtTW/JE1z+So1kyYSsgMJ4Dlkb940yq8/5TZUAhw+9Ze/Gl9Z8Xn1zK2WX/LW9D0u5PgZBiTLRXVRKOyWqP3yf3DyJZsPHNoZGofLuw4pQbCRADo4YYYFRXMs9rGNuW1WVcVtCQ98Cw4URE2ttnvgmwx3SOdiLFNa/L5YNjYJoCjY5tuHLVieRlFkBXEb5iIpoQybOQNoFpX9qWOQqAgrBR8bLN7rDhpvSM5rBDwjAI1dz/5eQzrEMgRViTogXGYiSInAYscNKmVeVYMdOVF8S599/zcE4QXUWHjv0cygiOP7HjlsU297Dm1jm1y1lkqoiFijSKy726cgs2YR7qPKBhYCiRdh6PnZAkwkZ0DzjzjXblpqQiSEVUkW7VeC//okO8FvtGrPvCsFuaZy7ZSiHAVqqS7EYzU/Z/Az3vejAWkE2n3+hFMggnWEh94VkHzTMl0g1h5ELsIrX+Lb+SOM89SYmx66mtXEJDnIOuRGnuoJXjjpS6mie+wIvhAKRrGPf1SzibgxXvwHuGfb6rFJU9YZTfmxa2sYD04nH/Rus+VInhdl0KYZ1pF5tnE4JlRBXSqFpyJE9XVUHe4oObZmASgPHNwpKJWjnwd2DRcnqAQKDaA6sWiPLbJQTLOZA0WLoDHPqumDcqvM76mTASe8dGmC5e2oilheOMxvrFN9v/qY5uTu08f28dGNk+e0xC69oSNbco6NcF9uxLTBfCYvdU0z2rRh6wUQU2piOaN4Y4WjjyLOncEmGeyUDc/P6ZNJ50P8VyFM88myh0nCp7bNMR0sY/l/0UaaVWjlEVk750AAKU0hvTdHwaswkvz1iGaZ7ypEQa8DOdN7HIbMj987QokDA0nzm4AADx9cKSm9xT5XuDejlUZY59KeMCg1MhXCD5w6lx88uwFAIBH9w5WfL48thnasHFsaL0bQKwCUqMvAGAgTH1s4kb3uHvvd9aov1YtPA3M8u8w+yLpfOcDY5vTuObZBMwzee8wVCKakaZNy6Zq5D2Q5wU855NJJ4fFPAs0qXlogqRzdGzzaLxMIqijIS/+3gJXYWzzn0jzrFAj86w+rgvWyMHDoPhy4KpleD2mPf4lJMBeq9YC1GOeVU+AZOcXHpMds8r7wDNWFARdlipFUeqaAgjVXJLPfVgRFdZ1+M2TB/HNe3ZOSm+qUlh2efJwpMY2PbMAHer4IfH7RaTziIKBwcTkcETcg5o0fCPjrzQ9xfSzGmoUxv5niTAguVYx0kzJv6kTQsQ9VcsYkTJ6AJFdN0OFgzXKrjLmWbBgj+z8O/Sup8TPMngWUnOy32e6xL+1/s2+0c22NEumPEHuw2ee8dGsoDbVSxHyGG10AuaTMn4IETsjfjYOPQJQWvF7569TqylKMHo5eCa5MTfEDbS6Xd3dLzH7LJjEygmzDLqHaZ5NhnlmO3RS7ENeDIaZBQDl4FlQ5uGWLeHssyCYHQbqhTXLopVGgRBknnlFpWU74vjk12pJTVy88Pepc5kREzXj+J67bDpjMQbNmgCZeVbNMGBy9+ljXO8sZGQTKHfb5J+Hrw/B829WYcdVYlb5DAOOgOaZ3KQTo5svQjNXBvqmqnck7lFN8eWnk2WxCOaZC54N5cwpGQqJ1+PgWdzw9rF/AuaZOrgDSqZ7ys+P7L0TxMrDTrbDiTZC79+M5GNfO4JHWDlKITlKQq/MNuTXQExXBNvohNn1AIAXesaFTES1qDRGfaTHNsVIaojD/FkLmQv11p7xivehXMsER+cBQMn1gTjsubHMAQAsP6hFYoTn8R0jhw+S5gOyFoDHqH2xGmeF4NhmjZpn8hg7l5Th62EQXJf3wGRAzsEHnh2WYYA7thl4/aPMMxZHwbOXUQRvFDkZj4QwhmSdk38mt83g6EW1mC1GNw8HPGMb1rIt30Z6+5/wdvU+ALWDZ3zTHMlXT4CKksgjD84oqnWkL1/ywC1ZDLlSkMII9IMPAZSK0UQxJhHGPJvg3BuB4tihFP/7xAHctLkn9Du4d0c/fv7ovprPZVgy72OeHcbYpmwWoIx54NkScugIu236XcT0QOE5mQgmU0EK9XQXiOFJyb+KaUAlU4patICCzDNgco6bsa1/AHHhxxaMSm6b5XR+dWgn0vf+O+pueSvUkb0APPaMppBQgBkAlKxXMGj9m33MMz62mawwttk5mq9Nj4tSXGLdi0WkQ9yv6mFca1MNeYw2rEkjhzawFQCwx2mDRXSomU6oo/ukvct/3Pz7HJwq80yMbRq+3y9uTQIAdvRlyp7zYoYZAC98zDOJZTpV5pl8P02mIZArVW9YBY1tOPNstut4feuW3tBrLgiihoJnIbo01e7nktR1j0hMO/m15QYVZx32jFUBz9zrlbOYJ2KeBb+TsCLFW7vLnx/GVJsoBjJFbHev11PmhoNnYWOb8vGVMc9Es6oa8yw4tul9J4fHPCtvlAnTgBcBPMsGxjan0uyTNc9UhYgCeTKyJwXTFtfqnIa42NsPh33GG4MNcd2TH/gHa56R3AAa/nox6m5+85RfI7rjBgBA4ZjLMXb+T0FBENvyO0R23nSEjrJyhF2fHEgIA1+zogHhrdOtqQjmNcZBATx7qPqeTqlnohS8H8V6eISavGHMMx7T01HMaYjBoag4OikL1oc1zBSpeZgqsPFPxjyrDp7ZDhXnsVbnz2oRBLL4cQAvnmFAxbHNCZln5ddbJdMA39hmoCbyM8+mbvCWDTSpeRzVPGNxFDx7GUWw8JQFL+Ukk4dPQLX04oi0TiXCRi8qhWcaUJvu2UjOxPOd/k3MsimaMIrUKNPiOVfdwH5fM/OMHS9FdeaPN3/vp0rzY6gleEIUNxTBPAuO6j24awD7XU2s1EOfQ/2tb4ex726v6AiCZ0VLJJKVQA0ewdHgTNHTEQub6f/eA7txzVOH8GTNmg8hzDNZ8+ww3DZlswB1vEP8frFy6IglJYBXIJdpnh2OYYDKxzb9n58Xhg3/YqYBRdN/LfLg94NZhTkVNAwAqmsk+cIuIvrCdeLHFjIiGQaUg2da3yYAALGLSD7wGYA6VUW2eajjQfDMW8uE5lk0XFPo0zdtwwevex6do9WTR/3gw/i6chX+aPw/xGnOd0wv5dhmVnI/nUhzS+tn4Nl6ZzH60scCYKOblb73wmEyz3i3t1VingEeeLaz76VlngXBEp/mmbRu+JhnIdd7pTCk+6kSgBkWvJFWETwLgLL8mC5e1oqGmI6BbAmPhYz5lAnxhxT0QZF/9u9wHR0gaBjggsa5XtC+bQAAJaDbxl2pe6toznjMM018zqqOvwHwLAz053u6GlKg6lNgIz++j+2hx0xP+cw55IgGnFL554lUAOu8tSxE86yCYcD4EWKelUIKeL4Wj70YzDMJ4JLdZScTxYBO21QcN/kerSkEyYhaVRh8sq/ZENOF4cfhSJkcidCGd4E4JWgjewF78p9NyXRDdzUxC4tfB3P2Wcgd/zEAQPKhzwmzmRcrJqt5JtwJAw1Ornv29AQ5sLx2lLltakeYeRaSZ8tx0hx33LTCMfuYZyFrtTru6aU1FFiunTC0CXN1eW3pHC0c9jSLqCV9mmduU+BFA8/8Y5s89xgrWFW/vzCmY0uCPTe4NnAGe1RTENdVyKmoDBQKHfRJrnUOpRXZ6EfdNlkcBc9eRsEZLjwpMSUGTNBMAPBvAC+WSOtUIuhWUi247tn+GsGzK+/egff95Xls6xkXv7McitOUreLntWQn6pCpqQCllPr0M6qNbooRK6lAidKCewy1LW6+sc1E+djm5q4xfPaWbfjKXTsAqwDjwP0AAL3n2TLmW0oqFHgBMxFwGZyhH8l7n70/wA4pmLY4Nj5uMlFMpHl2OGObgnkWN6BKzLPFR3hss6Lm2RFmnsV1VRRvDZMc4f1HR3DckEctzDO+bvmZZ3zMq/oaFtl9O5SCdy22kBFRYAqtGOk1tMEXxL+N7qcQ3fqHqjpBPHzMs5G9aNZZ4R7RFAF0ho1tOpRi31AOFJjQbUrp3wIAaCUjmLb55+y9JuneeyQinHlWATwbYADHNjoHQy2nAACMQ+ukJK8C82yKhaUY20z7wbMl7rjUzv4Xh3n28O5BXBniWBYEL8KZZ0Qwz8aLltAeCVv7gqEQItabyYADIlGusOeWGQa4a21jXMcly5nreZhxQC3Ms7AR7liVMWyhO6URRDUVBA7esvNjmHfrpVhDdrLfkUmCZwHmWdixyzEeYL+GjbLYtDLIHjbmOVFwvbPT54WzzgAI5zt+TMJ1rcJ9KXT2Qo4xKbFs5Fwoe4Q0z8L2+rRgwx/ZfcyhtOxaChbP0c3XIv7MD4EqBbsocFUOnk1+BIznKfUx5vjN2SXB/GkyITTP4nrNrtEvdigZD0BRcv2Tfn5k500goDDbToRTNwcAkDvhkzCbl0Mxs4juuPGIHWtYhGqeuXt20XLK9lhvDfXnNCe4umfPTKB7Jq8dQeZZbBLMeh7r9gziE3/fErp3VmOeAcCJLnhWyeig4NM8K9eJVKTmdJPJroNkRGaehd8vMmieLdmH3QzmxyQ3hQR78EWSKgoSEJIRTawT1fagYsh30iSYZxXGNlUFhBAfKz1sbHOyQFfetIU0TNAt3giw0P+vxlHw7GUUFcc2JVFHGSQICib+s+iehXWiK8Ucd2ykVs0z7lLYOerN01sOxenKZvGzRhycpWwSyW+1KFoO5HWpmuNmcFHVDz6ES+89BR9Qb6252JW7AY0xPrbpLawbXVbdYLYEvftpEFdcVR3cUVakxHVVaDbx0c0wXTY5guMf8uYWpCXL3ZLH9g7W1EUKE0yVj+Vw3Db5WGl7fRSKpHk2j3TDKh05EdoyzTNl6ptNsMCQ2SfTXL0zAGKEd6pjm33jxZrt1I9EFEIKZsD7nJXOlWk74jpOGjLzrLaxhtjW3wMA8vVLAQDTyKg4Bm/cxXsNDvaYrasBAInHvwnF7aqGsTV4yGMLALCE7gcAzEhHxXcWpjk4lDNFoTqRey8Z2iX+Xbf1N1BH9v6DxjZl5ln174GPbW5z5iDffjoAQO98AobC1jW5iWA7VCR9wzlzSp9JjG1WYJ7tHsi+KEngNU8dxG1be/FsYOwlCNL7DQO8dSMpiQB7SWxl8Ewd2Ia6m94Iree5UJb5RCEbBoRFJcOAVFTHZSunAwAe3zdUVhwE2W9hgFTo2Cb/DIFikVLqG9uM6grWkF1oKR4AoQ6+rP8B0YCODwdOq45tBphnQHXzkaAOXVg33qoCTE1WN8a0HVHInlpB7wwIsLSjulhrwgpcwLvfdJUA1GHrlrtPy+M6ckOhkjv3ZENmEAJAZMeN+NTwlUgid8THNmUgie8xcvGsDm5Hat2XkHj6+9C7n658zLb/mMNG/ScKnjNxIIEzzw4HPOPTBw0xvaJ250sd6ri3ByrZyo68oUEpojuuBwAUlrzO+72iorD8bQCA6PbrqgKdhxv8+jxh8CY0Xb0cWv8WX/MyFwBMOYAaZOqsnVUHlbAapXuscp5p+Zhnldw2a1/T/7ahC4/uHcLj+8ob16UQ4DrsmDtGCqEMeL/mWbk+pSoBp61WNxQ4SBie5lmlXD0Imst12lRC1JJ6OQD6ooFnIZrdPP+o5rhpBtZDQNZnC2/CGRJAxyPMMGCysjSy+3bZdMhR5hmAKYJn73jHO3DFFVdU/O9o/GMimMCFap7ZVIxn5szKFuT/yAibU68Uc1zm2YGhfE3gDE8y5I3PcmycrjLwzGxho0Tnqs/VxDwLdi9rYZ7xwsA48AAIKE5XttScRIcxzzJFW2z0W11GXcG0YRx4SDxPG9pZBp4RQsp0lyZyOg0uxjJ4Fkz+5EKqa6yI/UMTA5xh3Wh58Q7VPHM35GzJrnoe9wywEa0FzQmoY15nTCMOouP7Jjy2WiNIiddqYFNViqCBgpy8yWyahlj4CG+t8embt+I9f95YM4PzcEO4NelB8Kz6uZIB/4Q8tlkD80wd2Aa9+xlQRcP+Je8HAExTRkSBKZhn8timyzzLnPE1mNOPh2JmMe/ZrwCgFRNPAEIk2dEZw2m+vQcA0FbnfWdifED6TP0SAD0R20pzwbNhmgRxTCQe/eoRH9t8Yv8QLvzFE6EJOI+MYAJWZ56RwrBIql+gc6DNWA0nUgelNIa2HHPglJM8+TUoJn9t501bdLJlt02Ajc4mDBWmTWtalyYbvJAKFtXBhDMMPNNUUjY+KTtmh0Xi6e/D6HyC6QG5QMlk2LR502vKhIUakBfwxhZVzG2MY2VbGg4tZyoEBf9rHdsUxWLgM9gOBb+0uWHAq9XHxd/XKLtxseoHP6an2Jh0z3jlQqwgMRQm0omhlJaNbYYVKVYVMX6+zjUUO6H1by77ezA2dY0hW7LRGNexbFqy4uNk5qG8V1Ya37ElZnPs+avRdO2JMPbcDoBdc/y15MaqrJGaOwz3v6AkQeLJ7+DY3OM4Q9l8xA0D+H2oEG+vlHO3+HP/I/4d2f63iq8TBPym4tw3KsAz9tyWJB/Nqq6JVC24XEijbBhwhJwZpxrKuMw865vUc9WBbdCGdoAqBooLLvX9rbjw1aBqBNrgdmgDW47IsYYFX6tX9/8dSnEUxt47oauKWB+Ca3ulNTQZ0XDM9DQA4JkDI1XeTwKfjoBhAAdcwtaxoC5vMJIRDStnsGN+KuSY5VomTOdUkYBTHRamYwiJiOe2WYlRNhaoQQ/HNEAezY5Je0tcB/5ifB1/6r8MjdesRcNfXoG6W94GrXfjlN9LjnwIAaEpMbEmcRjzLFEBnA8yYH3MM6McPJusZIxw2oxoZbq+Rw0DWEwJPDvppJNw4okn4sQTT8Rzzz2HxYsXi59PPPHEI32MR6PGCF7UcnIiJ978xgtu+P884Fl19pMcM+ujUAkbH5ioc5c3bbGwyUj+LLsTM8gQHMVA9pTPAwBjnlkTs3iCi1o1bZ5CQOeJF+azSF/NrAp5nj4V0cQmy9lnW7td8MxyYBx8UDxPzXSClNiIkl9jxG8akA/pmshRjXnWH2CeBZlo1ayveYhrVmL1+MY2I3rZc1IRTcz8V+pYF0xbjMEtaIoLt80RhXXx0+O7Qp83lZBdcwBvnLqajlelCBZgQeYZj8Nx2xwrmHihl10bXCvvxY5qzLN5pBvL1n8B6tDOsudlhDaT4itKa7Fyj21hrLPivIvQE1sCAGjGiPi7YBG49wDJ9kHJD4ASBVbTMoyf811QxUBjzzqcr6yvrnnmMs/M2WcDABZYuwEA85sS4jFc80xed2VHpqo6X5TCGGWA3H85HwJVdEQOPID6rocAHDnm2cO7BzGUM/H7ZzsqPsbPPCtPpHlwFt9BpwXjiKMxGYPZfioAYNbIMwD84FKQ+TNZTSDe5Y3rapkOjULIi2oawK/D4PVYxjyTxlTlgkZViO+Yq5kFkOIojANsrVdH9084OhsWPBeYWPOMvaZgXrnHxY1Lgh3y4DHUzDxz/10MFIuyW6mhKoiqDi5RmRPuYNPxAICP2L8HbG/v4etkpmhXZNfLx8DzjmKFtSRn2oJt7mmelRcU/KOGg2cEAMVn+z+H+usv8xWbYcEZGEunJaFUMCnhwfd3mUUX0SbWPIvsvYs9/9Aj4u/JAMAvA4fAkdM8U8Y7BbDeRoaOuOZZTgI2hJab+zmUsYOI7LpFPDay+zbADAfUZdYjMLFz367+DP74bIdvPeY5E2/6tVQYzZpMDMtjm4F97B8VasbbM5Ts5MAzbhRQmvcK0Gi97280Wo/ivAsBAJEX/np4B1klTNtBGlk05dg+yw2D4hU0s7IVxjYBSffsYGXdMznXCwIW0SmwCfn+GbznbUnPsRJ4xo7ZHd3cX37MBan5Gcb6lzXPAGCO0oukMbHbZhA0PxzTAHmvkfeWWWMbcLLyAnRYUHO90Aa3wzj0MJLrvnREmIxhskO1fH+eRrmsseeuVYHnFSwHSeQwfd9fATOHZFRmnkmj+1PIBQCJRRlyLU8VkHu5xZTAs49+9KPiP13X8c53vtP3u6PxjwldVaDDwhuzf0Lj707BspGHALCLPSItkvxGCm6umX8Sx80wkcdKoasK2utd04BhVvgrI/ugSwkgD3m8UQa9TgYTBc+1Hg+z/VSM0AQaSAbR/g0Tvn8waaqJeaarAKXQBplBwUwyANuqLVkU3S2d6bo0SqDJQLaEHrdgbLZ6oQ3vAiUKnEgdAGBaaT8AP2BRxjybyG0zIDw8WoV5xoEAXjw8VoW9wiNU80we24yVF5Gq4s38V9qUuY5UfUxHMxkDsfKgINgWP4G9bmbPhMdWawS1MmrR8aoUQpMmhHk2PVXOPJuKRoSs/zdZgILkBmDsv3/SSUclzbMocfA/+k8ws+MWxNf/rOx5YWYBQHWBcQAgpQwiO29kj1nxDvSjHgAQRwEoMUaiGNt01wYObtt18wA9BrtxEfLuyMjZyvOVwTMrD6XAEs7ivAsAAAut3fjaK5fg3SfNEg/j16xcjNbKPFOy3VCtLCyq4CltDfKr3gsAaF//TRiY2ohjWPD7e8OhEYyEdE2twBitAG5CgAcOnm2lcxHRFMR0BaVZZwAAZgw/KV6PRxB4mqzumdA7k8ab5Vj8Iuqe8UIieD2WGQbIYEtg7asVPDP23gXisHOjju6bEng2oWGA6mc0jktjm4CXZAeZZVPVPItWYM/IrxfRFCzIrkczGcO4ksbjq3+IXlqPGbRXAOUAA0x4k6iS5ozMfpvo/PECT5c1xcLGNt1iOMgi4Y+fTfrQ4vSBOCXoPc+EvhcPDibVRcubR8Hgx5SWHltpnFqMCisOtH6WB6mjHgvbcxf0mOnyNnYkNM8MlUDv9j7/NDJUxkA53JD1qIJGCPENvwShNkqzzoSdng3FzCCy767Q1ykGCtxqAvIA8MOH9uJHD+/Fo3u8xmHFsc3DMAyQwTNx7/yjNc/ksc3JMM8cG5FdNwEACkveAEopDgzlfIZmhWVvAgBEd/7dB5QfyShaDtYqO4UztzbMcsRKbKBKAuuALMA/UtGYjZvHhDHaOSAymVF8XisEGzY+bTWtMhDPj/nZQyN+JjulEhEgfL3kend2sh0AMIf0usyz6mObweZ3x2GMbcpAlUwemd19BwDgDnIGht90F0YvuRZUjUDvex5615NTfj8eYWOborlb5fvj34u8D4aNhVNKUbIcfFC7DbOe+jKSj145oebZZIEuDgwnIuXXMpcrOTq2eTReNtE6thm3GV/EO0t/hjp+CBcP/gZ8vEhTFaFvxRN43nnjm8E/neZZDWObADC7gTtusi5F3Z3vQ/0tbykbh5Aps3wxopTiNOKCZ+2nA4qGR7EaAJDqeBATRZC9V63Ak+2dlVyfKLB1YqPRmZiVJR83p+Y2xrnumSlYZwBwpso+kzVtDSx3FLUtBDxLB3SXijW6bfINWT6nQeYZ//nshc0AgI2dYxNeY0GwKHi8lYrIiTZlPrK5sDkOze2IOolp6IouBgA05I4ceBbUPJtIx6taBA0DJmKeBc0jLvzFE7jrheqJ6xbpupksQJFa9yXU3f5OGPvuntTzBNMjcJ29wboFxygHAABabzl4zQH+oP5TZALmWWTXzVDMLKz6BTDbT8WQqSNH2fnjib1w2zRtUEoF2GM1HyNex5xxEgBglbKnouaZ6o5sUi2G0kwGDmkje3DxwpSvoE0eBnimuiOb++l0qHoEueP/A06sBZHx/ThH2cC0so5AF5UXejYF1oUwRzOBMdow23oest5ZY5zpMfHz0zy6CXEUqjPPJsnMEHpnqXBnwiUvIvOMJ+5lzLNqhgHBMTbpXg8bV+cR3XWz+LeSH0SDwvbBqRgG1OK2aTlUgAUpN7mOVSgogwzEw3XblFm9hBAsHbgXAPBE5AyMkyR+YL0RABB/5ocghRHxPL5W9lQCzyTmWWQCIJ5f8ylppIU7K5vSObcDa7ccuqrgWLJX/DzRyBDf12oxjWhQi1hO9ovvBihnjPPg+0u7uc/TRx3xjsvHPLOLZcyQqepqMe0673qXwTPGPDuyhgGeE6Lmy3dJtk+4L+fWfhSFJa8HAES3Xx/6OkHH8oncNvn6uWsgK/3OBUKPEPOMUioY58ww4J9A84xSH/toMppnWt9GqLk+OEYKpdln4+7t/XjDNc/iN08eFI8xZ54BOzENSnEExv77anpdvetJRLf9GaC1rYum7eBEZbv4WR3dC1BHAkz990I18GxFWwoKYU3uSqZOpmCelecVNRkGUApj920iN+DHE7bnXKo8gTuNzyE+urviyx0zPYVkRMVYwcL2XpYjGgceQPMv5uBc8yEAbJ2WJTMopSClDJQi014utTNToDmk16d5VskwgK8v/B7tPAzmmawxLdi6VgHNnfcAAP5inQ2rZQVKc89DYSkDY2Mbfjnl9+MRdNtk/5547Lb62KYsM8R0UFcRVrNEd/5dGFIF33ciCYJKIa+XwTC0o2ObwBTBs66uLvEfAPT29pb97mi8tBF/+gc4+dG3Y4nSgWGkQbUo2syDWE32VHRc4hs+TyyPtM4ED2P//aGFcKWYaHQwGHMaXN2z4TxIbgDaENPP0bue8j1OFuDmHVPbMnGywhgmxXZWyD1C1gIA0p0Phb+hlUfDn85B3U1vRrbo3whrctvUFKiD231/a3O6w55SFh7zzNVM4aBJtoRtPZ7g+1kKA89Ks8+G1cRG1NrNA+L9eXAwKji2uaq0Ho2/Oxl65xO+9/fcW8rHNgezJV+Hinf5j5tZhzkNMdgOrejew4MnELpUcPCiSiXlNuAAE2dvj7DEv9LY5u5+xkqU9c6c9GwMxOYDAJpye0OfN5UQRQEfz3WToam4bQaZeD7mmax55oKoMjvo75u6MZQzcf/O6k5XWw+DeaZ1P8uOr7s6cyIYYWwTZXQ/3pr/k/fao/tACv7rRR4RlIMX25WSk6irY1NYdjlACMaKNvpoPXtf1wmMJ722Q2HaFNogA8/spmXidaxpxwEAlpKDSCjh54rrndnJGaCJVtiJaSCgAjziwe+9ku1pc8jszWqGAdowS5B303ZENRXUSKE052wAwGLSIT7H4Yac5D64awCRnTchuvlawTQMjtFGAuuD75g5eEbniOvVqZsLOzUTCrWwRtnlS8jKmGeT1DzjzNegWQAPPra5sy97RIBGHg71vs9y8CegeSYltUHGarIG5hnJ9UPveBQAQDWm7TWX9AIIH52tFDnpewwL4bZp+8f2+HFVKg6C32GtY5uVdJs8p00FsAqYPfgQAOAh40zkTRt/s8/CIW0ulOIo4ht+Lp43bQLHTRnAm8h8ZDyE/RpkZAP+kchg6CrBSsXbc/S+jaHvxWMyzLMvOr/C7ZEv4jjHax6GHR/gadjNLewQv1OzPYDJ9ku+zjYeuhMtv1yA6At/8T1/qo6OMjPWUBWfSP80MnzExzazErAhA17xTVeD2EWY046DOeMUFJa8AQCgdzwi1nEeDqWeg70Az6ozz/j9cEDSEi1jnrnrU7D5WGvkTY/92xAzairUX+wgxREQy/vMkxnbNA48AAAozToLUA3s6mfAI/8/e0EVRfe7ik4wuqn1rEfdzZej/u9vQOrBz5TltJWiZFMcr3j3BbEKUDLdYl0uY56ZHHAoz1F1VfE0qSusK2FTFzwqMXHlMA7cj7q7P4T0ne/zscOCDCErN4pv6L/BMuUQErtuqPh6mkJw/Kx6AJ7umbHvXhDq4DLnfve4vLFNm7L7mpslOZE6FBqXA2Dgmey2mTPt0L2A3/dLXV3Hw9E8C9MeMw48AM0cRxdtxCPmEpEj5VZ/ABQEkQP3l9Vmk3/fEBkCbWLwM6inCEgNXela4+dtscLyPGLlcGr+IfH3I2EYwIHhStcyMLVJmpdTTAk8O/fcc3HeeefhvPPOQz6fx9vf/nacd9554vdH46UNdWQvEs/8AAQUN9hn4E3qj1Gc/0oAwBvUh8XFzm+kiuDZi8A8U0f2In37u1B/0xvLkpFKMRnDAACY3ciYZx0jeei9z4nfB7u5suA0/+xK93okSQGDNAW7lS30T5HVsClBfHQnlLFDCIbe9zy04V0wOh9DZIgVhLxoHKwiCCkn6FoZeNZb02ctZ555QpQcBNFg4TSFCamW5pwDu5Gxq2bbrHMnL86c0TAWGNs8ffRWqOMdiG2+xvf+wfEUGTyzqX80ts8FAqalDJzmOoQ9urf66GaQfQEAEZXgI+pNuDCyuWz8ShnrQOMfz8YPxz+JCEoVxxZlswBlnJ0HOzUTQ4kFAID6UrcoGABA698ikrjJhqBfc80zwTybgmEAdx91CzC5YONC2IA3tpkzbXH/rO9g3b9qWoCUUp/L5mTAM5IfhJpj123wep4oysAzSpF66POIoIRH7eUYi7HxxuA9zMGaRABMqEaLV4f3QO95FpSoKLrOXaN5C/1g48yceSYnWTnTFmObMvPMSc5AIdIMjThYSsMBV2EWkGxjz29ZyT5LgAkbN1Twq5kDEj7wrApYxLvLu2i7SNKsenYtz1fY+x+J0c1RiQGy9UAXUvf9B1LrvoTkI18GKPWEZd2CtKLbpl2E6gJ+25y5Yt0CIbCa2bo7n3T5wbMA+DOR+2gwOFDSmgoHz+Y3xaEpBONFqyIjqVoUTBs9Ie5pclFQiXnGk2L/mB/XoXGBcukaD4LFPCK7bwOhDszWVYJhPBvs+y9OImGuxpoA/Jpn/FqN6YpgCAdHnnnUMrZZzTAgWGzIOlnGgQdgWBl00UZspEtQMB04UHBH3VsAAPrBh8Xz+Ih7bwW3O09SQZl4bDNgFsCPBwhqnnEWdTjzbJUEnmn9mwGncv7FmVgTMs8oxRqHNc7mm56OZ6XPxI9xVuEF3+/V0f0AvP2mrZcVyzO2/hwEjtBTsxw6JQaCXMwZ1pivYJ2OF0PzzHNC5PeSlRtGdPPv2N/XfBQgBE7dHJhtJ4JQR4z585CLRSMgo1DJuY8X8PsGw8Az1zDAHdscLViTMvngwXMuPgofk9aWl9J1WY6ght9kxjaN/exaK81ltSTfg4J6rpwtZBx8CEo2JH+2i0jf+X403HAZDLfBAADqSI1TBlZBsEMdI+U+d6+nQxWYOvEA2vB7dCKtqGruvLUAotGtrPGojeyBMry74thm/earUE9YPqxPYFbCRzd501t1c+dVZBcMmL4xd4CtL9wowknOQCbO8ri5pBcxV3uUj7H7pkTsIkAdsc4tm8bO90C2NGVH32JIHRnd+XcAwC32qaBQBEjk1M9DaQGrmeMbfzWl9+MRRv6oBfwMM3EIGwsv2Q7qkMF04jWWTx69Tfw7HDyb3Drg5XUh4JkS3oj5vxZTAs/uv/9+3Hfffbjvvvtw//33i5/5/4/GSxuRHWyTH55+Bj5lfhj9TlJsLK9Wn0AMbEGSWQElyxEbK2ewvBjgmX7wYRBQEKuA+NPfr+k5Ycl0tWiVaO96jwSeBbq5QyFjm0YH00Z73FkOTWWbXk5N41nK2FrGgfvL3k/r9xx+ZnQzCjAfHa06tml6Y5u8MKdu+TyD1gaeiYVZ849tDuZK2NbDxo/Wkl1IkTzMSAOslpWwGtlnmescdN+/nNHACyJ27ilm5dnx6R2PAU65doBnGOC/Zvqk4p8LdrckIzjdBc8e3zdUUfMBKNf9AYCFpS34jP5XfA8/EqYHPKLbrwOxcphmd+Nt6v2VxzYHy5027fQsWNFG9NM0FFDB5iGlcdTd9CbU3XYF4k/+96T1vMo1zw7HMMBfgKWjGlTCXlMGBZIRVSRdI3kTPWMFdLl6EUHjBjk6Rws+tt5kxjZlwIyPONYaQc2zyI7rYXQ8ihIMfMl6L/pSKwAAeoCx6o1thjPPwhItzjorzT4bTmIaAFaMeswzltjLzKlCIQd1mI00WBLzDIRgMM2ObakTbjKhCvBsBnu+C54FE1WFEKEpwdfevkwRM0k/Xqesw7mlh6BuvwnG3jtBimO+5/Jj2+3MwLwmxry16xmLcj45MuAZpVQUesmIinnOQRDqrj+br0XykS8jU/T+DlQWqNWGdoE4FvJqGt1oFGAvO+55AIB5pMdXoAYTzUkbBmQ8zbOw0FUF891zt6N38qObn7ppKy67+mkBoCkj+wAz57sGg8UOXxv4+eKFFNcxAbyR9VqYZ3xks7joMth1cwEAM6kLnk3CbW9CwwCVYA3ZiTO7/he5zEjZMcVr0CgDwu9PGbjiUck9tySB7lFXF+kW+1TkbY9p1x1fyo55eLfYu6anWaOhIvNM0lmNVFlLAJQ5bQLlTudA+ci9HIYCrCBMW4yCgFiFUIMUHnyNDtP8lEPJdKOBsqZJq+3lFHydDX4f/Prj+z0l7HPw0U1ePNVn2HoTy3XiLGWTb++ZCsPJlBiYiYENIKDCmXg6GcZYYer6X2HhjSFx5hnFmQd+AsXMwGpYjNK888VjC0tdRtP26317vwxC8GuEAyWVtN/4NXRgOA/HKiHx6JVYMcZAXc7CSUc1AZhPdo0DJL2zGBuFlwHwqQIPhxvqOMuxOBtWrZF5pmR7oA9sAQVBafY5ADyQJai5aTcsgDl9LQi1RQ0kR3THDYjsvROUKMgvfTMKrmunGtIQD4v5pR2IEAuFSDPMGWz8UB3Z4wGmgXM7UQPCMxUJ35f53iBLlvDg63LRckLzZ5Lt89Uq6r77wB8lgxwk24fmF7yGuNa/uWp+y8GzTV1jKFmOIBNEiYlVZA+iOnPk5UtcwbSF8YedasdI1NM8UwAQQgTwznMLZWQfmv/3GKTu/4TIg2bWR8UeOVXds7oDd+Jc5TlRR5LiqABm76CnA/CDUrnjPgQAiOy8SbDnphKyczOPWsDPMOYZv9bk55UsR0wXOLEmUMVAW24Hlrv7SZhhwGRB+WzVsc2jzDNgiuBZe3t71f+OxksYlAo0fXj+awCwhMiceSr6lRakSQ7zhtlmHZFuJHlen4+1TMZuu9aQOz7R7X+tiRLLF4rW0n6o/VsneDTQlPAAJE1mno3u9419+Q0D2OePuuDZI85KkeSqCsEDNhvP4outHPL41YKB+wBQzHJNC7Ilu+ICKRcJ/DzkW9cAAGaiVvDMXZgDzLPnO8cwXrQQ0RRcEGFF+vC00wGiCOZZK4aQRjbUMGBMGttswxBSFtM3UoqjPsZMmWGA2ynim2e/W5xYtiOAmNZUBKvb65AwVAzlTGyvUKjaDhVixLLb5nSTbcZx5BHZeZP3BOr4KPsf1m5GPuMHGQCWfHFGz4Jmz2nTSc1CRFWw02HdMXWQUfQj2/8GpcReJ7H+J0g88l8162SAUhCL6TTwro8Y25ySYYB/jDUZ0fD1S5bhW5cu832PhBCf4+ZzLusMYIBYJSCF653xDXcyyTsHgAFAyfeD5KqPh8rB36cuqgG2ieRjXwcA3JR+Ow7Q6ehOMjZScNyb31vBTT1aiXnm2IjsYPo1haVvFL8eLVjoD4xtAh4IQAd2gzgWnEidAMHEsXPwzA4vdnniZU/APAO8AjwrMc9+q38HPzB+iR8ZP0fj/R9F3Z3vR+qBT/mepw2z995NZwrtLttlns0j3QAOn3WQNx1xzV68bBqWKS5jMz4NFASxzddi4cavA6BiHanEcFHdNbMzshAAEWOb7Lg90E/uygedFqdqGFCJeQZIo5tTMA3YPZCFQ4FDI3noXU+h8Y9nIvXAp3zXYPB65Eksv375OmpTiGInjHkWxjhSxjoYoxIExYWvYsYWAGY47Po7ooYBCsF39V/h7P7fYdm6DyCOgk+HLRaS5APl7MFqY5s1GQa456teKYi9+Vb7VBRNb9/NxNpB1QiIXYQyxq7ZCTXPJsM8K1Qe2/QbQLBvNMwwoD5/AElSQAGG0FEMNgrk4PtzeoKxTa3/efHvZstj+ge1SsUxOhQJ5NFSYIWX2X4aO2aJeabDQmP+gHjO29T7URfTxWeeyugmv+5VhSDijvyX5jIAK0JMRMyxI6qpk/ONbSr4ovYnrB25A5QoyJ76JYBI7JkFl4KqEWjDu4SJAuBdewSyBilnnpWfA0qpeN+i5SC/7XbEn/9ffKjwvwA88IwQ4pkGTGF0U9Y7AxiQy6+5qY7VHm5wwXjOhiX5garMSh6c7W+1rgKNM61cDp6FOYnzMdvI/nvK/qZ3sVHg/HH/hsx534fVxtx4lfHKztFyHGOxPWu0aS3sBrZHqcN7PDZQgGzA19BEhTVUjLtVaKJWY57JRIIwXdfojhtAqC3Ab2O/NzUh3/OJ9T+Gauex0ZmPInQoxVEoYwf8L0apaNbNrI9CVwksh2IwWxCNZwA4SXkBEY0Zl3k6kY5gHTrJdgzpM+BQggQpsGsAKHPcNA6tA7GLiO64AW3j7H5LR3XMrGM11VR0z5Sxgzhu/afwG+N7eLPDWFmRPXeAOCVYjUvQYbDvU5YqsqYdh9KMk0EcE/Gnv4/otj8hef+nUP+3SxDZUXm8NRhhbpu1GAZ4rGrJRT5kRLhoOViisBrGnHYcigsuBgC8RWXfuQzecqDr0tyNSD70+ZruQUAa2wxhvOsTMCj/r8SUwLOj8c8TWs96qGMH4OgJZOcwZzfTdgCi4H7jXADAgm538ZBGajiyfLG+Aa/ouwZRFI8888yxoHc+DgCwGpeAUAeJJ7414dMKpoMUcrjw2Xej4cbXlOkeBYMnHqPZvBjz4h0vrc9LJmVx+2zJhta7EdEB9vfH7JUi4VAIwYPOagCA0fUEYPs3bZl5Vl/swnKyHy1JQ7BfKhV5IkFXHMFyys5mCeMs0leTRpGwXNf9zDM+srmkNYkzCPtMfS0sEaZGCrYLACwiHT7nVV6UZaSxzVWKn9auSwBoMAkfyZs4ibyAKxM34rvaL3HSUx9E/d8uRWHnvaBgyXFjXIeuKsL6+rEKo5tysS+Pusibe2zL70SnTO94DGqmE46RxkhkBlrIGFb3/a3sdXe7I5sz0hEkDE10z+z0LBiagp10JnvPoR0AdRDbxDpzpdlngYIgvvkapB749IQbjzJ2EPXXX4rf9L8Fs0iv0DybqmGA7VDwUyLr5py/pAVnuSYMcvCkZChnYv2hEfF7hzJNvLDY0s2SpFPmMmbgUEC3DlYBkV03uzpXQUDEP+ojg2kThX+MtgNKYQhUi+GBegZwdSUYeKb3bfR1RnkSETQT8Zhn/mPUOx6Bmu2BE6n3sQvGCqYHnkldcZ6scL0zq2kpEBgV7kuxY1tkVQDPsuFjm+rQLsDyJ4Ky223BtKEXh7BQYcnnOnslRppZwm8ceEC4gpL8IJTCMBwQ7KFtQh/Erp8LCoI0yaMFo4etecaT24im4OJlrVhKGBCRXfw6jJ/7fVAQLDz0V7xPvUMIi3vAg79o42vmPo0BPGJsEx54No90BwwD/COOk2aecbfNCppngGwakK34mLCglAo2UK7kILLjehBQRPbdg2LeA+IqjW3yopuvoz4HtBBn3aC7LABEdjPWmTnjJDjJNsE8m+aCJrWAZ+rIXjRcewrOGWHMjUrg2bTSISxwx4Ebhzfg1/r30GR466EY26zgtsk/S1jhNxXDgLPxNIhdRD41D1vpHBQsx3OA0w1YDQsBeNqAfGyzZywcnCgK5pkigLsJxzaj3vHqIdoylhAALy+G60bZ+rId82FNZxqrQaa8HHycqW6CsU2tzwN7mk0PPItoFTTPHIoVZD8IKOzkDAHkaZx5FtEwn3RBhQ2qsFzjXOU5zFGHKurS1RJyoai54Jk583Q4UbYPMdOAI5ePipE6XcXZA3/AB7TbAQCZs/9bjAfyoJE0ivMvAgBEt/zOO2aJGcLlIzzNs/JjLVoO5BWY7GPF7TQMIYG82K8BT/dsaswz9pxGqSERr3A/vlTBzQLMlpWgRAUB9TWpKkVwZBPwphtG82bZnsbdmrXejYDp31u5DmvJvabtFMvzamWerbTZPTrWcrzYo7TRvaLxUa555u5XfN0284hu+7OYluB54NQ0z7x8p8zIhFKhRZg/7sMAgFjvM0iBjQrze00ZPYDo1j8CAL5lvg27MYe9n7RmAEB06x/QfPUxMPbcDkKIuK6yAx3C1RkATlFfEGubrBPJWYd2qh0ZS0EXmgAA6ijL44PgGW8EAsDl49cCoEhHNMysZzXcVHTPjEOPiH9/qHA1YhuvEo33wuLXIuk2ITKB+1acvxeuQ+rBzyK2/Trofc8jdf8najKmsBxPFzEawjyrSfNMHtvUw8c2lxC3hmlcgsIxbwUAXKY+jjgKfo03lUCHhfcUrkVs6x+gd5a7iUZ23YLEY1/35fdZiakbjKNjmyyOgmf/4sER8dKCV0KLMNp7yWZOa3drjPY8ffAJKJluH4UzW7IRRwHfU3+KEzquxl+Mb0DJ184cqSW0vk1QSuNwInUYu+hXoIqGyIH72ShglcibNi5Vn4BhjYNYeR9YFRYNcQMEwAJ0QLFycIwUivMuBMD0yXgM5UqIooi3q/fix2MfR8P1l4JQBzuddvSpLeJxqkKwi7ajpNeBWAVoA9L7S+MVZutqAMAl6lNIRDQ0u+OjlcAznow3m10gdtF142P04VmkryamSD6gedYQ93eiT2vMYDHdB4cSdDWeIn7P2WeLlY5QwwCeqBYsG6sVNqLh6KywlDci2TDAKuXwKet/cV3k63iHdT3eqK3D7NGnoPdtRHrLbwCwkVrudHPaPAaePSMBO3KEFZAAoLrsAYCBGpxdyBOG4uLXYsPcDwIAXjF8HUjRY10BwJ4BlkTMb064LlB8c58JQ/WDZ8bBh6CN7oNjpDF64VUYf8WPQImK6Pa/Iv7MD0OPG2BJX8NfL4be9zwiKOJYsk90kPQpGgZUAhMrBQckRnIm1h/yn4NKo5scdD1zQRMIGANmJG9CHdiG5Lovo+m3a5G+5yNIrfsSjL13+Z7LwTI+blPr6KZpOzgwzBLdBc1xqC44aqdnQ9HYZ+iJzAdVDCiFYSguCwKQDDMCm7rX2fMnJ5yZWFz8GkD1QJRcyUYf6gH49Vh4shIZZsxQq8nTO+PRm1wGhxJMc3pBcgNlf1d55zXR5v5/OpxYMwi1oQUARw88s9GXKWGlwhggHUo7rjC/gPvWXA07PQfELsLoWAcA0Nz1p8NpRgERAQBBjcBJMxblfNJ92MwzntzWRTUsb0thpcbumx10NorL3oTsaf8JALhcfVCAQZXcNnWXefYCXPAs4a1bVh0rTGaSAaZ94gZPNNvdJHowW6pZ2L9g2gLcak1qSN3/CaTu+WjZ2PfiVnbt7pyk42a2ZItCrlgqIbKXuc0Su4iIJH5eCfxJSGYRQPjaJwNmYWObkV23sPdf9BoA3vhrq8UKV86U0XrWo+mqpYhu+UPZa0Rf+CvU8UN4fe46KHAq6owuG2d7drcxFyU1gVPUbfjPzDcB16FRjG0GCkoOjHHQJ8zEQABXYZ160/F950V33O88i+1JI/NeBYCgaDk+9pjdsAgAxF49zZWm6MsUQ8ee+HMjunpYmmcy+FvNbbNuhN0PWzAf5rTVAAC9iuNmrcwzuRBWxzvE2CpvnDZntiP58JdA8oxZbtoOVrn7vTVttbiG1FG2DiUNVRRqVuuxOJBaA5VQnF+4qyJgCtv06YeGBS8wE6otzBLMGSfCSUwHAEybBHimjB0C1n2vDDyRgwMdZ4/fglMPMUe936c+gMIxl4c+Pr/yXQDY/cEbsKHFLXfuDGF4+YFiisY+L++dT7p94NnhOG7ypnC9lAvWUqy/mCFE49Oz4LgMsgl1z+yiyDVLczzwjE83UKDMhdVJz4GdmA7imD69Y5Ltgzp2ABREgNN2yp0wqIV55thYSdkkQm7aCYLVrQ7vrWgSwZln/JpIPPH/kHrwM0g8+hUA3rpeaV/me0CYwYgisbuC7F6tZz20kT2gWgy5tR+FVb8AhFo4wzUNEw2Mp78H4lgYaD0dT9Fl2KmyzySzKwEvr464QCaf7CkOsTzNUdh1dhzZJYgF8prJWYdOqh2Zko0DDpPK4GzWoOOmPK6+ytmCM5TNSEU1tLvTPJ1TGNvkDf89DsvBko99DUYnu/+Kiy6TnM4D+/Occ1CaeQarzdpPQXbtv6Ow8FUg1EH67g9PaHwn32/hmmdVwDPbA+d5cKDWcjxZh5LlCLMAq3EJzPZTkU3MRorkcan6hH9sU1Uwj3RDgytTdPBB/5vaRSQf/AziG3/lM20J1e+jFJFdt2K6yeqxqWg4v5ziKHj2rxxWUSTQhcWv89E9LYdiP52Op50lIGDip1zAvOiObV6iPokE2MK0WtmDbwx+oqruxmSDj2ya7afCbliIwvK3AwASj3+z6hhcwbTxRtUT+w261AVDU9jI2hqFdZmt1tXCFU8WHB/KmfiJ/jN8Q78Gi+leUMXA8JxL8DHz330JrqoQUCgYbmSvITsJakM7QKgNJ9qA/OoPAABeqTyFpK6gKV4dPOMLa0ueMbusxsWg9XMBAE1kHFZ+NPR5cpQzz7yEKYoi3td7JQDgGboEY0q9+FupwQXPSEeoYcC4YJ7ZWO0yzworr/A+v+kfRWzN70Hj3y7FO7V7AQBbG87Hf5tvwu0N7DmxUXYdyU53x0xnIqC7+jOhRbC8GPu+D3fTteNsE45t+R1IYQQRF8wpLHszBmZfip1OOxI0g9jGq3yvy1lOC5sTILl+BlwSBU5yBqKagh18bHNoB2KbGOi3ofESfOvhLmQXvhaZM9lIoXEgsPEAAKWIP/Vd1N3+TmHPDQDNZFQkS9oEWheVohKYWCl4UvJC7zg6RwtQCYQeVl9IUl6yHOxwQYNV7WkBxBYPPoWG6y5EbPNvoRRHQRV2jcgj2HAs4Wpbms9o47Uyz/YP5WA7FMmIimmpiABH7fQc8TmL0GG1uOwzKWGp5MQbppFECiOI7GOgBteA5FGwHPRTbhjgNQ346yZHGHhmNy9DMPIkgT10Rtmx8eDMMzvljnsSArPC6KasOdifKQrdioMRVvwP5k0UXcZcZB+714TeGW3H7IaYb4RVjEAqXVWZZ3rXk2JMuVLwoqUupkMBxVJ3bPO+IdZoKCy7HBbRsVDpwnywZC4MeNB6N4rEbL3FEvbGmMeSoPEW2HoCCqFosz22DAc02uui4jUrudoFg1/vMV1Bw9h2RLf/DdFdN6Hu5jeD5D3m6+IWBjz2jBd9Y/0ThWykkB5YD6XgvWa622s2lI1tcuaZ+53xe5yDLgTMVRjwd31TAcYRyQ8JQLLoCh1z5lnKHkEKOU8mYPvfoJgZxLZcW/Y5ODO8kY7gBLKjol7P4jF27z9adxluWPwDZGkEK0sbkHrocwCAmBFe2PFjqHPXploNA/j9TOG/lkq2g0aM4ThrIwAgu+DV7DWksc2YrsJ2dT450NySMKAQtgYPhZj6cKAjqinSCFJ1zTMZ3OQsY1M6Vl4kh41tJodZQ26zMx+W24RTh3aGgk6W7V33VZlnlPqY9sQxoWR7AHgF2YUDv0Vsy7VIPP7/ADCAj+/3ZutxYv1QJebZUndEyGpaiifr2fk+dfxOJHX2+YKAad0tb0HT708V7x0W/D5YpewDsYtwYs2w6+aJUXeme1abQUjika8CD3wdsQ2/qPiYXMnGbNKLV3b9BADwY+t1uF5/dcXHW20noLD4tSCgSD78JYA6AowOK27DxiPz0vWzkHQiVfLAoyVaj2g0AN70RP9UmGduk6MxJoNn/xzMMzs5QwCiEzlu6l1PgVg52PFWWC1MGoFS6tOxLbt3CYE542T2fMlFU+9hObvdtBQ0kgYAOGnWJFXyA1WBVoA1aZPIY4zGYDUuFWY8yngH0jo7hiDb0Kd5VsoKrdXozptA8oMTMnY8s6zwRmklpqdoIi98leu6zYDHc9WN4nW1vucF82r70o8BAHapLMeQ2aokPyR+5nlGk5sXOiMMPBtrXothmkScFAXwJudfvHloJ9uRLVo4QFvZ6wXAM/698jW65H6Pn9GuQzqiYmYdZ55NcmyTOiJX/Zz5ftycfrv4k9l2Apz0LKEnmglOWxEFj5/4K9z8iicx+pq/IXfy5zD+ip+gNPssECuPutvfxbRNKwTPPxXiH7+cqmFATNqPvRFw22touJMRAwveDAB4q/qAqA0BtlbxxwLMXEMOo+MxKCarj5RRb8KHjyTLOUh02x+RvufDeN2eLwCgR5ln/+gDOBqHEbvuhVIchZ2YBrP9VN9NV7IdmLaD6+0zAbAEOiKNFuRKNi5XGRjQMfdN2OdMw3Tah/obXgNjzx2TFkkPC93VE+PU6uzxH4ejJ6H3b0LTr49Fw18uQPr2dyGy3T9q12YexBq3GwpMDJ4BrDtynPscc/oamC54pvduFJ8lmu3EBep6OJTgO84VGHz3euw+9YfYTmf7uj0cuBlq4OCZh8hzFpzVvALFOeehBANzlV7MNveIDs1ABVc4XgQ0ZrkQ+VJosToMUgYqkdGDoc/jYTtUvEZwbJPAwff1X6Bp/AWMkjQ+bX7Q1+Uv1HvgGU/aSGEYi3pugwZLzP6XTBMrXYehwuLXw062gTglcQ4MTcHpymb8Z++/IzKyE/20Dh/GF/HMqm/j5/ZrcJ3KEtJ4sR91yKBFAs/mNsahqwSZoo3ukPEZrgWhEn/BwcGV3ImfBMAc5mKbfwtiF2E1LYPVshLpeATft9jIX+z5q0VnHfDGNhc2Jzy9s0QboOowNAW7KdNpVDPdMA4+BAqCz3WcjBs3dePRvUPMMh3uWGdghNc48AASz/4YAOtW5495GwCghYyI+3GqGgE+5hk/H5Qitv5niD33i7J7lF8LD+5ibKil01KY18jAs/4QrZ+d/RmYNkV9TEd7XVRcv/H994CAwmw5FiOv+iPGLmRFicwYVUf3C/YkH3GplXnGv48FTQkQQgSd366b4yWYliPuYbnblyu5mn8B8CzM5TGy+xb3GlkqRid5FExb0jyTmGcuCJAed4H4EOaZ5VBsdNyubZAtYuahuGPmnHkGMNYGAMGy4MEZW5mihb5MUTDP+hOs+B/MloQWkLH/PsCxRYNjF23HUs464+/DHTerMM/0jsdQ//c3oO62d4T+nYfnCqdDGe9A1MmhSDVcfygOy6GgkTR2J08AAJyYZ8lqGXhGKZKPfhUAa/BsLjAWgo8xSwhKacZ4mUW7BLBeMB0sIQfx2vwNqDPY72oda+Ijm63JCCKHHvI+e9/zqP/76wUzIhnRsLiFsc+eOjAMUhhmozYhjEI5RiWjlJn9bByLg/sywySo28YTZK4lwhNQ2SiFj4RVY55xZpCdbAONsVE3aiThxBiwOYf0iO+Aa/9ogy/4XOlIKeMDW16pPhk6tklyA2jPMNB3Y+wk7DSOwQdNby2GVZAMAyqAZy5jqtrYpk/zrILGT8ly8Er1KahwYLYcC6WRjWfa1CuEopoCq9Flnrljm5qqCIAi6LhJKUXBsqHAweyN38FJ2Qd9xx6McZetkArRPPOPbXLmWSDNdizEXZfuDdZcNnKbmMaYqSEse+6ETRA+vstDGTsIpTgCqhiwk+6e5u6dfC9qK7HrJrrjeihjB2E5VMg0WNNWC908JT8IUhzzM8+aluKZ6Cnop3VIW4M4B88C8AM0JDcAo+tJKPkBRLf9ueKx8r1wLWFNCrPtfcOxgAABAABJREFUBOZ26QIt02tlnjmW2Jcie+6s+LBsycaH1FugwEZfy2n4ofX6CYH47KlfZvlq30ZEX/iLZ1YhFcXVxjble+Esxc/uWaZ1+5zDeZ40MBXNM24YIK2pHATPl/4xBa7MPnLiDDxRctV1fcXI5pxzhAZdpmhD7jmGuamb7WzCQu+SwDM+Ctx2gvgdjdTBMRiQNhH7TO96CgCw3lkMQ9dAY01wjDQIKKa7Y/HB60ceDY7u+jsUkzUmiV1EbOufJhRatwTzjDBGbyC/C2UTlrKI7L6V/X4ZA1D4yOtZykYQODAtE8mHvwgCisLi12EgyQxV9ukueNa/WZAZjI5HQNxhY3V4N0CpyAt1dy3JxGbiaWepe57YGKAwJDFNT7YiNQPZko0DlN3THnjG1rDRgskkKNxcffjs7yNDozhW2Ye2nvswc4rMM21gG5TCMEpKHBvpQtzd/C5kT/ocqBZHziU8JKWmZTA+edNWfPLmrV4zTdUxduGvYLashJIfRP3Nl7MaIwQMzosmjOq7v2eNPoNvaL+GU6rMyA0zDJBNrLKuYzCyvagnWdhQYDewfC+35A2wqILVyh6kJZDeUBUsUrxrXRvaAXO4A9c914nO0TyMfZ5WoDzhExzbJIVhJJ78DgCgsXAAy8n+o5pn/+gDOBqHEZu8sTUoqo+dYlqM5nmHfRJsNQZteDdOtdjmUrQcaIM7sVbZBRsKeo79GF5XuhIbsARKaQx1d30A9ddfyqzepwqimTno3evZP93RRBpvRu6kzwAAlOIItMFtiOy/D+n7PwFdQsRfabuioUY9gNqK8qaEwWjEAKxpa2A1HwOqaFDy/VAyrJA812RstiecY/DL0kWwI/Whjliqu+j1C/DsGXEeOJBntSwHjATWG2xzXjr8gM+4QA4l0w1QKoqE+gw7TrtpGVSF4JDozASEOwMhJ2O808MTpo9rN+IS9WlQRcePG/8Lh+g0H5CQTbFFdrHiMs8oRfrO92HZ+i/iQ+qtgnk2rXgACVKEqSVgNyxEaSYDX41DbGQsSix8Q/sNDJjobz0dFxW/jW2xE8TYwaGcJujxS8ghtKY8homuKgLM2RUi0M2TCtltiBTHBBhRXHQZzJaVIHYR8Wd+AMBNGAhBfUzH3c4J2IZ5UMysGNejlPr0tVShd8a6kIamYAwJDCiehlhhziuw22JF6G1be9nogZ4EsYtlNuc8YSssfRMyZ34DTooVLS0Y9cY2uebZZMc2uVaFBCbqHY8h+eS3kXzim4hu9Y9h8WuBs27WzqoT30vY2CY3C1jRlvKJFjf0sc+UX/U+mLPPgtl+KihRmAW66yTJxw+tpqWwmlmXWB3eDdgTgxt8jHahC1rIY5ueqC4V7NEw5lm8IvPMu+aj7kh7YembynTL8qbjuW3mB8R4U9zQ0IIRxMwhUKIIp1o5LIdiI3U1lQLMM9VNHKkWB43Uid+b05l2GQcyeKQkzbP+cW9sc7SOse4GsyWYbSfCidRBKQxB632OuQiCMc+43hkPnkwx8CwkubFNJNexcUs101VVT5KPVdTHdLEG78VMDBY8NudzcdYYOXacm9L4QczIrpuZqL0Ww/jJnxfFT2Ng3JyPbs4jPYIxV7BsfF2/BpcNXoUrIuvE+aglZLMALkKdW/UB2Inp0IZ3of6G18LYfRtg5nHKvEZosBDZ+Bs0/uF0Nmrz5Lervr7HPKNYMPgQACB7yhdAiYJ0Zi/aMOg7D4BriOJ+Nv69i1EMwTrw1r5kFeaZ6na/Odgh3sNlMs8jPShaNkhh2KcpwxtaAGsKMZFp9j4Xq88gFkI8Mw7cDwKKzc5cDCgtGCtYeNRZgXGtCcQuQu/dIDrr5Zpn7Of0JMc2VYWI9VNmgBVtB69WGVuuuOgy33P4tRXVPZMcbXiXKAynpcIdN02baUueoWxG09ar8cbu76ARY5Ma2/QaJBOPbarDu6DYBWRoFLuc6XAoFeyzILgOAGN5rrGmhbLYxDG4jBGreRlsV/ONGyZENII4CmhxHTgJtRFf/zMkzQG0k0E4UGC2HOsDYNXRfUhGNCFObTctxWhJwXX22QCAV5ku81v6zuXRuei2P1XUCeUg42rKwbMTAQBO0h3bxHBNGrxa3/MCpNAGX/CxJ+SIFrrxBpWtIR3H/BsAElo4y+EkpiF3IjNqSTzxLdA8WyvD3PCyRbuMTS8z8s50wbNclDVUFqp+Vh7fp/sPY2yzwTe2OfGY2IsWdkmwzOzUTA88y04Anh3g4Fn5yCaP4RDWqADPejeKMfIw8AwAHK57Nl5d90xz9+lnnKXs3iZEsDKnmQyMkNmGlFLPzEhXEN3ye/b+bg4T3fo7RAn7eyXQgd8Ty53taL5qCRKPf8P3d6FlNXoQWs966J1PIL7h51DMLKy6eeIeMttOgKkm0ELGcCzZi7Ozd0Lvex6OkULm1C8Ldmy3PhtUjUApjQtgSz+4TryfUhoDyfWLuiaaY597PNaOpxzGyOcaWqIhn+0DcSxQosKJT0OmaGE/9Y9t1kmaZ5x1ZqdmYdhow69txqJufu4HmJlmj+saLUxKv5WPbB5IroYFDTFdRe74f8fAB3aIKQmvaem/P0zbwVDOhEP9I9TUSGL0kmthp2dDzXQi+ehX0XTt8ai79W2+BlQ+ZC8DgBXbf4i3a/fj7OIDFY9bMFsDUyaJgGlAfISds06lXUiRxOunYydldVfDmFcvRzQFS4gfKN67/jZ878E9+NEDu2G40wyAv/4U7sTuHpd4+nuiDgOAV6lPHHXb/EcfwNGYWpDCCLDTHUla8noALOHkTbGS7aBkU2QQR/eSdwEA3jp6FaIoomg5mNPBBII3Rk9GtL4Nw0jjraUvIrvmo6BanHXob30b6m98LevEF0YmdXx699MgTgl2st2X4OdXvRcD79uKocvvxeilv0Nh0WUAgNRDXwDMHKhVwqsJW8AHjvs4+1zDu8WmWClmRQtC0NicvgbQGN0aALS+DRjNlfBalRUON9pngIItdLYAbPxjmwAwlFrGNpf8oOj0y8wzAHhIPRUAMLf/fjTF2UIjF3ix536BpmtPQPzZH4lkPDnGWS1sA+qAC56NV2GeOTZK2READEzh3QhdVfD6yDP4D419n+NnfwcHEozlIgMJmSTb+FvIKNTiCCK7bobhdtcu1x5EvsTEWBeYLJkdr18OKCrMWQz45BvS8q7rMFfpxRBpwLrl38Eg6lAf08V4Zl+GMX0AYIlySLic8RDudiEC3WGCqbwb4sSaQI0kCisYW4ZQB1TRUVj8OgCc2UBwi8mo33xD6x0vIluyoSoEcxpjwmnJSc8GAMHG3KfMFu85sPQK8e9H9w1hOG/BbmYMpCALklPcRfIfZ4VHMxkVSTZnU9VsGEAdJB/8HBo3/BAA9bHOEi5oCADJR77i27hlDRUAWDOrXpz/sLFNbhaw3B2nbU4YaMAYmjLuOKbLGKWROsHc4mNe6iAHz5ax7rKRBnFMQfWvFjKYCXibtlM3R7Jzl5hnA9uEFpYYzaqgecb/TkrjAtgqLrik7Bjypo0hpEFBQKgD4o7dxXVFjCfadfMAPYb9QzkhygyEMM8kkIqDi3ayzQfYWW3HgxIF6tgB8RjAS04yRRuZkT6m+wWg5K4vg9kSoOoozWb6lZF990DlTptOu6d35oYtmGfhY5uxLdf6wBRV0pMLxqikecZHcvtirCjf1MWunaf0k2BSFa2FPVBH9nrMM9MBzDwST3wTAJBb+1GMqC3CACN4rTqSaQDXBjSLBawiDKw+F89456OG4GDxvHgBWg8r6POr34eR190Eq34+1Ewn6u7+EJp/cyw+3P913GF8AW8e+h8xei2zjcOCAxrHkr1Im32gWhzFhZcKEORMla0LMrAgF03JAPPMW/ukwrwW5lkQPHN/nkN6UbQcn+QAABhSccTv5cKiyzBG42glI2gcLh9Djrjd6Xvt42E51AUdCLrq1riv84RP88yvUeZgNdmNDw7/NxaQzprHNoHwMSUj24UTlR1wQFBc9CpoUs7DwbOYrsJOs8KQWAVhEDM9He64ycE5Lvug0xLept5XETzL5E28Xb0XF294r3DNNkINA8pzC8DbM7bQeaBQYNkeeFbGZIUHIIQ5rvpe13XatFpXwXa1D1UBnqlYSBgbiAv/R7f/FWtz7HoYTcwDDLYeW9LoZprkxJpkNS7FeNHCX+xzQUFwrLkR0zDkAxH0Hg88UzPd4VIHYM1dAgcrHIl5BviYZ6M1MM98UgLwrtVgXDT2NxjERm/D8bDd96plBDy/8l2wGpdAKQxj6fNX4nL1AbzTuh6Jx78BdXC7uEdZPum/XvjPc5LMmRAAnmtlufocdPkeezhjm5whIzsYv6RjmwEJFiXTDQIKqkZAo41wEhw8qzy2qY7shTa6H1TRYc46U/x+NMA0C3PctOvmwY63CiAfZk7k6eZ0P3jG74uqjpuUivX/aWeJ2NN4Y6qpyO4p+fopWI63t41shj6wFVSNYOziq+HEmqFmunGqxfLtSuNuXLbkwvydINRG7PmrfSOCUU3BmcrzOPv+i9Fww2Wov+mNYuqBN5EBAKqB7kaWB79RfRjvyLFx/exJnwFNtHoGApoBi+e1fZsASmEceoidArDX0oZ3iYmGdJFds6NGmweedT8DOJY4R1qWO222AYqKbMnGQQ6ejZUbBnAWvdW4GOMFC1dbr8QITUIb2Y324aeE02ew4VEtDLdBtCvO9ifBaJbysUrMM5ntGgTvaaIVw2+6E+NnfhPm9LUg1IFx8GHRjAQqyIrYJVHzLbUqS5uYIcwzwGORCvBslL1Whz5HPCamK9hnMCahDJ7pqoLFLnO41MaMM5p6GVPX7NoAVWKDyoByVnKOVQe2CTA4v+KdAIBL1SdRqiBr8H8ljoJn/6Jh7L0TsEuwmpbBbvJ0eWTXJ56Q96/4MOxkO5rtXnxYuxV2qYBFvcxt6Mm6V4rEPO/oGDz+Mxh8x+PIrXo/qBqB3vMsUg9+Bk3XHIf07e+ZUDBRHJ+b1JRmnl7G+qCROthNy1Cacy7Gz/5v2Ml2qOOHkHjqeyD7H0QLGcUATaOw4m1wog1snGECLbZjwYr2fmMmaJQJ01uSEG+p41ksULqRRwT3ULah5kp2qCMWB89M6MIUQO96GnBsz4XP1WR4iB6HAtWRzB3EIrofgFfgqUO7kHjquwCA+LM/RYvZiTgKiGWleXUAnWAJo1bBBUgZPYCG6y7Aor+ehJmkHzHdTwn+gHIzAODJ1stRXPYmSbTbW9zyJIZDDgN29J7nkHj86+JvM8kATlO2IFO0sMRm5znXvAoAhKGBPrAV6uAOLN/LbNaviV6BAZNtgvUxHS0uwyxbssWI6FJyyKd5BgCLXLbRzjDmmZt96NKYCxeLt12wq7DoNXAMBvaU5l0gRpa4FsxmOpe9hqstxUcE5zbGmIU7Z565HUi+se4DS6qsxiXoazxJvL/tUNy1vd9LMmQWJHWEhpXpjuVx8KyFjEiaZ27yRVFTB00deAGxbX/EtE0/w6uVJ8Tr6J2PQ+9+GlSNoDTzDBCnhPRdHxTsIZnNoxJg1Yy0GAfpD2GecbOAFW0ueJY0cKqyDQQUVtNS0LhnomG2nyqOAfD0zaymZQAhAgjm90e12N3vjdGCUsGOsNNzxLmybAonPQdOtBHEKUHrZ6BlReaZZJUOsPuVUAd2eo5gA/KwbAeWQ2FDhR1jTlA8sY/pKpaRA+Kz9Y0X8dbfrcdHrt/se/4OOgslYkApjQFDHhuRA2OO627LgxopWM2uhpsEzMjMs6QrIj4SnYlUHbuuB90R8NI85qQc2XULVLeDH8o8cwvfWaQftuX/zkmuH/Gnv8+Ox+1YqlX0O+SxTf59m+73zMGzPiuGxx32uYw9d/jcNuMbfgE10w07NRO51R8QjNy6qOZjlwKA0+CCZ0qPYGM1Z3cgQlgSt9LchBRyvrHN6OZr0XjNWsESkIOPbZ7sbHSv52VwkjPgpGdi5HU3IXfch2GnZoFYeUzvvgeLlU4M0ST2rPwsAOY2WI2VxwGNi1QGThXnngdoUZRmsxHvMxUGZMhgkQzGJITmmd8wQNZJSVZx2/SYZ3N9v+c/8/PIrzU+zmscesRzK3Y1gjIzzsC9DhPVrj/kNwWBmYdxiLEK73PWwLKpKCr6Gzmb8gmR4NvUz74qmA6+rP8Ba8fuxV+Nr2FGoRxcF9psgW59RCVoxBgKplfEzO9j4Mju6LFwkjNACBGMDM6UjGgqoGieQ94Ejpu8ybTWBc8A4ArtXlilcq0dUhjGF7PfxDf0a9A0vEHoGhkS6M+DF8NqIP/hDLFNDju+ku14pgEhzLPRGs0CRCOndZXYL3ljwtAULHLBM7PteJRmng7iWHjr+G8BAIN13lg7Zy+qI/vQUmDXWS8aQaP1yBQtdNAWDKfZfniassUH0Gi9bNqAa5dFt/4+9FhLtoNjyAGkkQHVYmJt9DTPhjAmASX7BnP4/TOHyo1IOHjWwtYlY1/g+gVb984vsEbznsUfEMB1tmRNbECi6sicyRhA7d334Nv61Xh36Y+Ib/glUvd/AlFNAU8dc0HnPve8nBHZhSgx0UUbcbvJ7rMZdqcPdOL7dN94sWZTFB58nW4I0TwL6tEd6dD6t6DpmrVI3fNR8TvVHdm0U+1sFNcdZ69mGMCdDM0ZJ4Ma3p42kvef05EQ5plP96zrSei9G0CoDTvZVrb31+K4qY7shZofQJFq2Ezni/yLryf1eXZPyd83B9IIgPodzNGyuOjVcBLTkF/OpDxeWWDjlZUYO6btwICJ44tsXSbURuLZH4m/pzQHV2q/Zc648VZYDQthNR2D4txXCD1pHvvqWb72du1+pJCF2bwChRVX+N7fUBUhJ6H1b4Y6tANqthdUjYhpIXV4N5pdc59Gk7ElR4w2vEBnI0sSUMwMtIGtYg02sp7eGTsvFg644JlSGAYpjvoMA3gjz25cjLGihXHE8ZTKQC9jaBtmpCepe2YXxcjtthh7nTApAgGeBe7ZcQk8C7LSAFa7Fla+EyOvvxnDb2Jrjda3UZBL+F4iv6c6vBsKZdftCqdyHctBzUig2RJ03Exn2B7aqc8VjyGE4LST3QbrgDciHqUlzCHsvuMjq3PHnoYKG6e4YK7l5gyqJBvkjW0qSD7ynyDUQXHBJcic9mWYahwzyQDmFWuTaXm5xlHw7F80qOtwx0Xrechz9fxm1CJxZE7/LwDAh9Rbsar7T4jZY+imjdhfdzJiuiK6t+MFCzTejOzpX8G35v8JP8FbUahfAuKYiOy/B6kHPl3T8emHXLMAl7lUMYwEMmd/CwAQ23Q10s98DwBwk30aokZUJFUT6Z4ttlgHc5e2VPzOamUAkNa3EendjJn1qHqycJHMluzwsU333zalsNwupdb9DNSRPSBWAVSLiw7/gGngQWc1AOCs/T9AFEUGnlEHqQc/A+KUQIkC4pTwSfwei10KrRNrAXUL926FbS56pnxD17qfQcP1r4I2tAOKXcTJyja/qLNtYj5lzzOPfTcAj94tM8+KloMdrqtkct2XoGZ7YafnIH/MWwAAb1YfxHjRwjEOKyCKLewz0XiLAEbq7ngPdCuDzc5c3Kmc5RvrShiaoBcPxPiI6CG0SswzUhjBGw59HRcpT2NXf4B5RiniPU+jCaOhzDM77XZZ9Dhyaz7i0y8AGECVjKjY4sxzn3cApDAiRgQXNLksp3EOnjGwjN8vfyevQGnGScic+XWMBxLO27b0SNeht2GoI3uhlMZBtagYE/Ixzzh4Jl1btYxuaiNegfk1/RpMV0bY+XnaHVU95i0Yu+iXsNNzoI53IHXvxwDq+Ng8S6alkIxo3thmoHM3kjOFBfjy6UwHpClu4DSFgUSlmWf4Hl9ywTOjww+ecUae3eyyPAcqd9YA1unjzI8FzXGmeWFmQUFgp2d6RajjsKRYAOAMtOfdN15oq4M7oB9aJ13z7O98nLbU7jnO8pABDU+PhSUYcUPFMs48az4Gz3eNwbQpDg57yZvlUFjQ0BFh3zk6nhV/UzM8efSDZ4DHTpRHN1OS5lnzOFvDxuqXC5FezioozT4bVNFEYdJDG5CqaywrqJ3EdGQRhUYc6IECIfHEt6GUxmG2HIuiy/itiXkW06G6131yJiuyOXiWKdq4w2Fgc2TP7QI8ayx1Ib7h5wCA7ClfArRY6HgRD+qCZ/Ml5ll71tN/0mDhTGWTxzyzS0g880OouV4mWh/QIuQd5GU5dq5Lc87x3ivWiOypX8LQOx7H8BvvQHbtx3BD+p04u/gD/M24DJa7toeZQXjnxgJAcZHivr47DlKafTYA4HRlC1TYvjXYlMawuX6NxzwrH1mXmWdl4BlvKtRXZp4VJOZZfvUHQLUYlHw/1MEXQIpjAvgfbTkRt9vsO4zvu9NX1Bsdj4JYBYxH2rCNzoHlUFFgjLey5+g9zyFKvPMvgynTrE4cr7CCoYmM4xtjX/A14Cil4p6NBjrur1XW4bnoh7DoiU8I5vmSQQaePZ8+VzyOX3Oj0tgmwNgMADOCASBYuEEWQ8FyQOBgFXE1U5UIWsgoVo36R2y0rqfRcN2FONORNFDd+8JrWnrru2jMlTHPGLC62d2rTNsRRaw6dtBnaAF4DoNVmWdSI8dqPdYDz9z9LiJp39iNi5E74ePs92DnYrh+hXgpfg2pI3vR4OqzbndmgVLvux9pZWDFaeoWbzTQsaD3ss+WOeNrAJjJjjJWzvIxxg/iV8YPAbh7i+qKkgvmmX9s8wcP7sFP1u3DQ7skLUIzL6RBcBHLIfXuZ3x6pwAQ33gVIijhOWchctNPFfeVQ6sLeIu3aT8F2RM/jf70Stxrr8F9kfNBFQN6/2ZoA9sEEB503OTn5SSHXe/r7GNxX08MRarBoCUorqg+ALS5rMhsyfbpKU4UlHoGGI1xHaAUpDiGuE58x+A+GHrHY2WOw2Gh9W5A7Pmrq8q2KOOdSN/2Tij5fkR23SzOu8Ldpl0AxUlMDJ5Fdv4dAFB0m0Q8ysY2Q5hngDS62fmEN7I5/YSyxr1TA/OMj/k/6yxBEYYnu+E2IFI5j3lGCsOIbr4W1hADmduMHKKuBll+OZuSKCx/O6iiYWlpC46pohVlOhSnKVsQpznRII7suBHqEMvJX1+6CfOUXuSMJgy/7WEMv/UhDF9+D8Yu+S1otN73WjvT/rwnc9Y3AYU7PHsTHmaLC571PQ/j4MPuuTxZmDWpw7vRlDBgwESTw77fQa0NDhTsMNiaoXc+KdbuaI7rnbHvPlO0kUMUWZ01A9XRAxWZZ3yd69bZ2qUN7xK6Zx016p7pPetBrAKcWAv2E/Y6wX0FQEW3zbGiDJ5Vvw+tlhWwGhaCUEc0lT3mmaRbJulYziXdZesTj1II+xwoH9usc8Gznoh/76fTeb27Wdy38cweKIRiiCYx3n4OnEg9Yk4Wq8lunK+wtTN/7HsBAEq+XxhpcPCsvftuGF1PgWpRZE77L0CLobP1bADAyfl1+L8cR8Gzf9EoLXo18IVOFJe90fd7kcRZjtdh0BSU5r8SuxJrESEmzun6FQDgr/ZZiEUiIISEIvE37aP4QeFS3HbSXzH8RsZU04Z2TDjCyZzA2ILBmUtVP8ucc1FYdBkIdRAZYsX33+k5UBVSM3g2O8f+voksFr/jhbfWtwltnaxL8ETqfN9iFCbqK8Azh4pxAr37aWlk8xhA4VoXFn5kvR62nkTz8HO4Sv8BxjJZRDdfC73nWTh6AqOX/g6UqLhAeRbv1e5gr9HkgXxdhCUXRgA8i+y4AfU3vRlKYUjo0iwjB/1djZG90GHC0hJYupiBXGFuYSXbwS7K9R5Y4pA540rkVzLA7QLlWZSGDmAhXFacOzIHeEAKp11/zbwCRdtLZLiGAQdqOl068RLSgdaE5Aa6/a9o77wdP9d/jFMzd3mbk20i+dBnserhd+DH+s98BaQsJs8jv/ajGPjgTmFBzqMuqmMUSeTjbOPWBrZ6ZgEu442P8PAkio9t7qZtGH3tDTDbTxXH1ZpkidPO/iz2qPPEawr9O5clYLWsFIkJ14tpxihc7Xm/FmENo5vqsMdkqidZfAVXQe98HEb3U6CKwcDDSB1GL7oKVI0gcvBBpG9/F6ZbXkK4dibT25LHNuWONmedzW2MCT2l5oSOMxR33GGWHzwz205k4M34IWj9W8Q1xK9jLqwf6rhJKfRDjyB95/vgPMrA8dakgXRUF9eUk2wD1IhgHfIi1AqYBgjmmaGCFIZR//fXof6Wt6J+lL2vYJ65rBozBDzjr6EQCHYdd9yM6SqOdQ0zrObl2N7LCo2i5TF5ObjTEXMZv50eeOYxz6aXva85wwUbXJFdwD8+MLPIkuRS8wpPPzHLvjcaSYvuOgDsdmaUmQUAAAhBB2HAXXTMY5VpPc8htv069l5nft0bzaoCno24hXKzbor7sG3hWhAwHZKBTBGZkoV77LVwiAq9fzPqi52YQ3rww+J/glgFlNpOQnHhpQDCx4t48LHNFjIK23UdnpNn32lRZffu+eqzAjwz9t3DtOrAkuzY5mt8rzdetKDAwdxRdq5Lc85FWRACq/VY5E7+LAZWfRRjSOKJfcOwpq8R56xSjBZMLCKdmK/0wIQuXt9qXYW8mkIdyeFYsrdMrwtgHX8O2nuaZ+XMs+mpCFqSBpZPT/l1syitPLbpsobmkh5QMy/YSKWZpws3M+PQOlfvzIFVNw9jRisedVZinMagZnuhdXvXs+G61XY0nwmAwHIcAWqQxgViXCrWv1Ecu1ywX+ywgqynfi2edRYjhSzqbn6LYAdYDhWC4BF5bJNSvM1mBXVb192ov+Wt0LqfxfT8LphUxQv1HhjKiyO+uvH9UeieucUnH9ukIwd8rpYF08ZC0oUUyYNqMWyczYqJ88ZuEGu9sed21N/8JqiZLuxzpuMLJnuMNriNrW8hzLNQzTO7JAC3bWDFeMmmbDTeLc6D7DMOBFdz2lRH9nmNnIZFcNz9krMJIhLzzGpcDHPGyeJ6AIDRepl5xteGfUi540YvOLNQtBwBEOVmsLzudGULcm4Bqg7tBLFY4V+adyFK7aeBgDLtMymUkX0459n3YSYZQJc6QzRPAQ88ayAZ5HJs76aUiv2qSzJ78KRB2oD5Z8NqWclySEnHhxSGEd3yOwDAz6zXIBHREdW8ZnGY0H9Y5E74OG5bcw3eb34aVzd8UoA8sRf+LJqZwTFQDpwfZ7J1ZJ1zLPrzjmDiyBIHUV0V+VPHaO3ugqMFy81hKdr616H+hsvQfPUxODfjAjjSvRjZeQPqb34zEo99reprktI46m59B5KPftVj9gUfUxxF3W1XiLEvAipAJ495xvYhb2wz3H1VHXwBev9mUEUXTR0eQYOAMM0zAB7zrGc99E53LC2gd8aOaWLmmbGfXT/3O2ugKQSKC8Dx+yI2vg8ARbZkI3XffyC17ktYcesF+KH+P/iYegOIXYTZvFzkLk6yDcX5TMvrA9pt0PMDoVqApuXgEpWti4Ulb0Bx3oUgoIg/8wMomS68JsMMOB6d/e+gLrhWKYZJvZCWuImc58uVBctZk5lnW4QTY2nW2bDrXU1XFzxrJwNQQOFocYwQ1mzdHWPP1bueFDVHvNDjnmePeQYA4zF3jHx0vw88E5pnjYvFOtcfncseO7QLM+sZ86yzRuYZNw8pzTwNBYutv6HMM/eeDY5m+plnE68NvDbimtDcYTcqvWewdlW6/FIKsApQB3d4hiRlY5uSo69joyHH8tPeyHz/yzQvA1V0KIUhAcxzfbSddBZKlAhm/BXavViidMCGguLi13pGGmMHYdmOYPhO2/4b9t5rPioA0e62CwEAp5UeFVrB/xfjKHj2rxyR8uKJJ7BZadTBcAUv72r/OEzKbmoHBH+zzxYUdl7E8cWjaDlCvDRbsmC1rhL0zolGNw13AQuOflWLzOlXwonUAwCed+bjkEtJDR2XCwZ10DzGiv5nrAXi13bDYlAtDsXMImKNooc2oDN9vG+G3ArRPNOIJ/BuTl8LCgJtdJ8YX+FdGcthJgA76Gx0nf9bOFoMZ6qb8f/MbwvB6ewpX4A5+2yML2eU6VepT4pzw6NXZQljNNshuv76oXVI3/cfIE4JxfkXIXPGlQCAZeSAbzPgYAVtXiYciryxTT/zbKcz0/t5znkozX0F7OZjsF1ZCIPYmP3cN6ESii7aCL3OY86UJCClb+ZFeIYuRcmm0liXC764owfP5VpgUhVpkkMrvC4L32AUQvFd/Srkn74GKI4jffu7EHOduU5QdiBOvGu3jHlWJTiIN5hyRwj7N/v1tajjWagHmGcl6VzxTbMtHcUZ8xk78MbONChR2cbkJoFiTMbt3gFAKco6bAaxEbFZws+Lp2XkAOofvxKJR7+KxOPfRPyp7/lswsVndk0Jema/GkWq4UysR/qejwAACsvfwoAmAHbLcoyf89+gREXkwANYfvsl+Ip2LRowhrWz6gF4WipFy/ElCjv6GCi0bJqXhM0ivZil9MOE5ius2AdKiGQwtunX7P2T7UIUX4xt+sZaKYz996H+hlej/pa3ILL3LizY/jOkkCvTO+PgKL8PuT6cGTANyEu0+PhznkZV00FWLNgOhZUb8cZpQ8Ez7zVooCveSDI+7cSdfV6Xnl8XfM3oiLtOnJ3rxWO4i2NwbBPwmGesAcFGAvm6O1qwsMhh37vatlqAZwXLEUwe7roJhI9s8uhQWJITHffAs8QzbFyzsPSNsKavFeN9tTDPZlr7xKhIvH6aAKI3dY0hW7QwjDRGm1mhMm/n1fir8TW0YQBW/XyMX/BT0f0flhkSgaCRNAYou5aUYZYcznfHArbOYmvnOcpGjGRYEs3XC27oEH/6Bz73q0zRwrFkL2LmCBwjDXOaH2gPxqlz2aj/5u4xjDeyDq7eV4V5VrAE62xL5Dhv1EjRsDfJ3utMZRNMm4oGjWl5zSxDCMyza9EKMQyI6ipufM8JuPotq33vTfKDDCgB8TUVAG9ss5mMYVn+ORDHhJ2YBic9G6abOBuHHoHuMkjN9lORK9koQcc6hX2HkT2sUQbqIOKOU3W53WbLocJtMhnVJcbH457OkgsiOI6N1yhsze+Y+yZcUfo81pPlUMwM0ne8ByQ/5Df4kLr1eufjmO10IEcjKGlJ6N1Po/4m1ihc5xwLK9IgHhupMMLtMc9YATEtFcEashP/O/5BpO/+sHh8wXJwnDuyabauwt5Zb0KORjDH2ge94zEYu29D+u5/A3EsZOe9EpeWvsl0U4kCJT8IJdfna1ry4N+7LPKvDe0AcUpwInXoVtk6Lq4Bt9mXeOwbqP/rxcyR/E/noJBha0W1sU3OZrOaV7CRVXd/Y2yCHAxNEax3DirmTvgEAGCMxpCvWyhei7MZ1dH9iI4w1t4OZxYyJVusgU77iTCJgWlkBKksW2e43pnVuhogCvKuPmn0hb8wZiil0Ho3oP6mNyBR7MVuZwa+2fRd31pJI3WwFJZHaC4w0z1WFHuXLOLNpUHMmWcAhKA4nxV1HPAFpUg8/k0oZhYv0Dl4wDmONV0IEeyzbMhoVqXw3DYVFI65nP17599Rr7uAYgCIy5k22jCImdZBOFDwqMOYOnso+7xawHxoZh0fUavdXbBveAyvVh7D3dEvovmu9wjDhjXj97vHILFIXf05Y/99VRllsQ2/glIcYccY1gyzS0jf+QFoQztgx6ch77o8RlzQSejKukCVx+4eCC22o9uvBwCU5r5CyHDwkHU3AWA4H64JZzcshBNrBrGLMNzGmRUKnrkgTgXmGSmOilH3+5w1PiCD3xdaaRSNGMdyezsiLmBIqI3Xqo/hcsocXwsr3uFjveWPfQ8A4DXq43jv+lei5Rdz0fjbtTD4WgvAsYo4X2GNi9LCS5F1zSqiu29F+u5/Q4QW8YyzGM/XeXlApcibNr5svhs/sy7Dd+kVvr/J5jR2wyJQLQrFzAigtDTrTM+teGQ3GuMGZrmjf1ZqForu8/clVrPX6X4abgmAhAuecdYhZ3blExw8O4A698EJa0Q4bVoNizxWa5yP2+/GjDTLg3b2ZbGtZxzPd45iz0C24mizcegR9zOcIRpXQTkAwMu7skHNs6IHztZiWCLvqYA/t+ShuUSSMcrM0kjXevklkHzkK2j8y3k4MfcQgADzzDaxBC5Ya9pQxg5Cd4ooUB1jUf9IMtSIyIe4/qU+wva1Hc5MlGwqmPGXuaY7m5TloNF6j6k8dlA0AVTYiAyxaYjCkteJtxluPR2jNI4mOjShNuzLOY6CZy+z4DeenBTw340n5uMa+yIAwLboWnTQFjFPnQrQWLtGC6KTy28m3r3Qe7zOdFk4NiLbmdNhLawzHjTejPFzv4titBU/sV7rJcAu80wd2FYmTMpDHd4N3cogRyN4Otfm/UFRYbZ6HdWb7NNQn4gKJH/CsU2HsoWliS1IkV23usfEkiBZT0KZdSKGLroaRarhLOV5KGYWZtsJQmegZ+XHMES9YteSdOqGlGaYVIXimAKYiW1k2mKFJW/A2EVXiXO/TDmIuCYl47L2lBuVxja3UVZoUcVA5vSvir89EGNJZ1svS66edxb4NhxzxklwIvWgWgwdq5lbaslyfJpIAGMTAcDmvgL2UlfzZJgl37IWwbNRNgK47PkrgZ+fCuPgw0z3RI0jQiwsI17RL5hJdZ6gf6XgIF5PzC2a+jZj/5A7ttkch5LtdcdoVcEMMtxzWQwBz1JRDZcuZ+DKrdtHBTNAjOrwgsUdDwaAEtUxQhm4EC0xZgw38vii9kc0bLsG8eevRnzDL5B49kdI3/2hss+hjridpemvwA+tNwBgjpCcdSZHccnrMfyW+1Gc+woQauHd2t14OvoRXLThfYg/+2MkhzahLsquh75xL/HkY7Ncgw4AZo2wjfA5ughUi5UdFx/djOxkGntWs3fNWU1LQUGg5AdAcv0ApUg++GnU3f4u6L0bmHiwxpKHFco+pncGGRxl32/QtY4LaatjB6B2rxdAUrrYi9gmj22U3Hc7CNzvsIOzauaGglh8TCyiKWLMloNncwrsfupW2+FE6rFdAs84aMDHsboSbG1C9yahzacK5pm0DrlB482wXBc8PloikrjRAcx2E9TYrNWI6apgyHLds+I8P3gWNAvg0aGyoiXugmfKeKdw0coe/x8ApNGsaswz9/6eVmDXI9fWPHYG61I+3zUm9ovxuWxfmbbvb5hGRrCTzsLIa2/wnf+hEG0eOQ66jDltbD+UTDeanX7YlGDf3LegaDSgjuTQNrYRythB0cgYfeWvYbaugmJmkHzSY7BkijbOUTcCYMUAHwurFNPTUcxrisOhwHqbO6lurLjnKJkevFl7CADwmO4HaF+IMS0wbhrAtSdl5hm/znkhUmlkI6qr5W6NLuvMSc4AtKjvb9RIoWCwAvScAitmzbYTAULYeQBjCnCWgTnzVHE/PKKz/Tq662ak7vkoGn9/GpT8ABwjjcEm9pksm2LcHa9JRTTfuBRvSgmThENPYCYZwBiNITfnfOQQxYfpF2A1LYNSHEX82R+JAkcl/j045rKFbrRPx53H/Rp2cgaIw973FvsURKQ9MDiWw/c/u8HvuDk9FcV7tDuhwYFx4AHBEi2YNtZwp+7pa6HE6vE3m52r5LovIn3PR0CojcKS12PvqT9EFjE4agS26xCrDmwrA0MBhLLaNXes0Wo5tmyt4+Lm2vBO6P2bmbvu8C7MGGRgQLWxTa2f652xRg6N1sNxGxvq2EHEaB6zFMau5QWWOfM0XBn5NN5f+jRUzWODcgBWKY4yB0MAO+gsDOdKnulRPIGuFNv35oyztUx39c5Ml7lZmncBnFgL1Fwf6m6+HE3XrEbD9a+Cmu3FUHw+Li/9J7KG53INACAE+SgDWyJ5Bp7tkNZgWfOQs0zMWae57+eCZ4fWAaUs4k9/D7EX/gIKgm+blwMg4hrla2tQ86halKRJDnPmGbCTM6AUR/EKwj5/EIjLmzbOcNeAsYaVGANbr3luJDPMAaDdHVHrrIF5pg5sQ2Ldf+KEW8/AT4z/wRIcgKMnkD/mrey18tsRRdFjnlEq8i811ydyjGCQ/CBiz/+v9z7Du8oek3jyOzA6H4OjJzB26bUix9UPPgzYRajjft0rJ97iGvPYwphHhG0iuoNJqhSWvqnsvbje37wmljtUYp6BEF/Dz9GTvga1+L3rsq7kB8SImhzGwYdAHAu59AIcpNP867EWE59pHunGpzVW5+SPeQseOPUvuM0+CQ4I7Pg0FBa91ve61vS1eCL9SgzQtBDjV7O9SN3/STHmOm3gKdSRHEbVRpjTj4fdfAwKC18NgNVcDhR8xXwX8jW4HOZKNrbQ+fie9WaMOP49wqevqWiixiKgsBPTYTcuFsZDaqYbCeQxX2O5bC7eLuqKgcQSOJF6KMVRnDHGaqN0yQXPXNYhZ56VUqz2UEb3I66r0FUimLB2ahagxwXzrJicDaroIFYOi6OsOfrkgWG8848b8L6/PI/Lr12Ppw+OuCe2ICQbSHFMTIOYM08X+1C45lm42+ZEmmfBMGeczCYyxg5AGT0gvad73VAq6oUbHbanGL0SeGbmEN3Jrv/X5BnT2ufm+/jX8V/dH8Z/an9ArmRBcyUIdtF26Hp5TsOZhHofax57j5/JptEkMw4AuKW4GuMFS9RXMni2RGP1kqMnBRAOAGokgrttt9Hmjij/X4yj4NnLLPj4gEwh52y0iKbgu9ab8fuWz+DnqY8DABKceRb1hKsB/wbO0XlzuisQXGmchVIkH/0vRA4+yCjYi18X/rgKUZp/MR668AHc76z1EuD6Bczx0swIYXFf2EUknvwOAGATnY9x028hzYtvgLlsNiUMj3lmWqGGAfyffOyCM0aIwxI3bhbANwZDJTA0BXTOWfgM+SQsqsBRDIyf813BBsurKXzPerN32NLGrmoaOihLItWxg6w4dIub7AkfB4gCq2ERHKhoIBm0a56QtXA9lICMsLHNosuQ+1n8oxi95DdwJK2cDalzkaOeNtkmutBfsOlxDL/pDgxdfi/gghwl2xFdwXoxtsleY0v3OHa4tslcb0bveQ7EysOJteCOJd/GryzXAXH0IJx4C0Zeez36m9h5XkFdUU3bFPTjmphnbmf+oMGKX9rDmB+piIa2dNTriCZniDFLPipUtBzRzeIgScJQccrcBjTGdQznTXRF3aJ6YCtgm94Yr8sY4Oeln9az1y54rDtNVTBPYYlFYekbkVv1PnZ+xg76NRAoFYntWGIOrrIvxVaFFTuFYy4PBYPshoUYu+S3GHn1n1FsWg4dNqI9TyPx1HfRcP2r8HHjFgCeAyFQ7ngJAM0DjBX5iLUi1ImMmwaI+0ACbKHHvc7swDbE1/8UsReuAyUqcsd9CINXPMlE1QGsJnsEe0mAo+m57GW4WYeb4NFovUgg6+56P5oclnzP2PxjNh7RdgIcPQkt04XjFTYGo3dxVk056wzwOyI5gbFNrrO1XVuK3vGib2yEg6p8XcjG2hgNntpCj06ponkGyLpnrJDhTQvOOuvANKgxxqqRRzfZOZqNYutqOJTgOWdRReZZt8reO5HdDwCIbv8bCCi26KvQrbDCjY91KYUhEJe9JwelVNzfjVkXWGj2g2cbO8cEmGnOv1gUBZuceXhL6ctlrGPuWNoYMrYJAIdc8MwY2wfNZVDsoLOhxuoxOoON6a0pPI7otr8AYKCYUzcXmTO+Lj6n1sMS0/GihbOVjexxkt5ZtTjFZZ/dNdjEuvHF0dAik+QH8fnBL2AmGcBBpwUPKv7rbHOE7ZOryW6kkRHdaLloCQrMe2YpfqAsLIRZQEDvjEc+yb7bkyxX+8e95uyGRbAT00DsohBqLs04RXyHWyJr4OhJKPkBRHfdBHX8ECgI8qveK8CVnGkLECEd1Twjkd4NSGu2eAwARHfcAAC43T4ZqSRjuI5aGjKnfQWAC5C5ZhtRyQRHyfbA2MtkFn5vn4/uyDyMvOEWmNPWoFufjXud430jntEKzDO7bg6oYoBYeSjjnWigQ7jQZXYQUET2MAkFxjxz9c6mr0VEV3CNfREcEGYcQW0Ulr4R4+f+AOMm++ypiCax4rdKbpteYRs2tsnd7My2433mTgBQWPZGZE7/KsbP/AZGX3mNcCKfnmFjP3UVQGfAMyHgxRMAiU1wCHW5/QCAQdQJQyUAuF85DU/RZT6Aj4EE7F4kdhEWFOym7cJogYDljV0N7LpalGX3HB9ztqYx8AyqwVwAARjdT0HJD4JqURTnXYgbjvk5BlAnzpscZpw1thJF1kwIA89IYVhiFzPwzG5aCjs9B8QuIn3PvwknwoHTvoGHHQb0JQR4NnXmmaEpgKIKsOcik4HU5WObNs52jUOsOWeJ3+9x2LlVA8yz5bFhNGCsOvOslEXq/k+g8boLEN98DQxrDF20EX9PX4GhK55E5uzvwE5Mh0otHKfsFg1eZfwQVGlskms0BSO+/qdMg9R1ZNVC3LMN19E0c/a3me5Ty0rY8WlQzCz0zieguGObQqxf0UBjLL8NOm4ahx6Gku+HE2sWrBg5+P47pzHu+zkszHYPPLOmrxE5nhw0UueNqIWwzwx35HdwOjsWI6BXyB0336nfj1PVbXAUHbnjP47u2GJ81PwPfKDxWgxffo9wrhVBCG6c8VkcX/wlvrnqIQy8ewPM6cdDMbNIPvwFgFLM72PvvTl1ppCFyZ34SVC3hnim8dXYRuf6HJwrRbBxLge/jgV4L09OzD4LIISB764EiTq8G4t0lqOORWaIusLQDWRPYs30C3qvwnQMoq7EAG9hGODeX6bbyDA6HgVx9Xm5BiNnCHO9sUQsIkZkj4v2YGlrEg0xHdNSEUH22DOQhd75OJp+uxbNVy9H3a1vQ/LRr7Kmaf18OKl2IeER0crBs1QFw4CxSY5tUiMpWO3GoUdEbsn3JGX8EGOJKwZuJkzaITqwSQB+kf33gVis1l7s7MYqsltIySjZXsS2/AEA8F7tTizruUmAYTvprLLxTgDSGC7bD7RBjzlcshwUIi3Y6ni11L3OWmzpGfOYymMHRV17rO4ylZuWijoWYIZutzos54nsuT10BPn/QhwFz15mwZMRTiHXVSKSUkNTYELDuvgF6LDrAXhJhOz6Bvip46JActlPWu+GUPp1/NkfI7b5WlAQjL/iR75ErtYocytRdY+KGtQ9M3Oou/09iOy7G1QxcBVlYN2g1J3kOkN79UXYSWehIaYjIY2XTGQYAPi1E6iii8We639wJhsAbEmcivNL38XDZ94Iu8EbhShYNv5in4MHcTxKM072AQ+aouAQdantowcR2/onEFCUZp0Fh7upaVEMx9m/F7uunsDkmGcA8FDylTADSYoerxOC0QDwgrLI5+YJsMLdqZsrwNmS7THPuAA4Z571jhexw5nlHh+j/eqCTn06Frem8C3rrbg6+m5g6aUYecMtsFpXob+OXS/LbbbgK5lOEGqDqhEhOlstOIi3S2XnPZbZjwTyWDurDgohntOmq3cGeJpnFB5TQDDPIswV8KJl7Lt5tujqZQxsgzq8C8QuwjFSPsc703bQ746f6QVP3DiqOpgOBvxkT/ossqd/1RuDlkYdlWwPS16JirHoLNZtjH0J42d+A5lTv1z185uzzsDY5Xdj8O2PYvysb6HkFhVnUlZEc8fNkuXg4DBj5HEGGBwbURd0esxZ4RuPEa8/fa1waQTgc/mVf46v/ykST/03O5dnfgPZUxmQwpO0Y5U9ArRTXE0e2+18CcMTyVghc85/w2pcAjXXh18aP8QKshfJXawwz5z2Xyi54zqX6Qz8i3UzYMqcEQ6eyWuMcAJzk/rWcQaebVWW+Io2wFsb5TUje/LnAACRHX+H1rtRjLuEMc/YMXHdMw6esXt1pcu23Kt7awY3DZDXsyeP+zFeW7oSA4nFFUGobs01BsnsB6iDqMsEvjp7Gu7bwUBCaiS95DiEfZY3HQEEJEfZ/WgFmGcvuDpEABCtb0P25M9hbOHr8LbSlzBIU2L0locY20yEgwAdiqfVxhs0G5yFiOoKTPc7PpM+w8bAAMGysKavQX4pK9LTd38IsQ2/RGtxP1YpDPgKrneV4tR5jLH12IFxmC2MsRzUPSOFEdTd8lbMdg6hizbireaXMGT5O/s9pAm7nHaohOIsZZModopS8R0cF+c29XpIQhyMSnpnPAoueKbB3bdd8AyEwJzlFfFWwyLQRKtoNmlGFJmzvoHivAuRPeGTGHn1nzD4/m3InfgpsT/y75CA6Q7adfNgxxkgd5wruJ8rOYCZQ3IfA6duwZliPy9aDkozT0NxzrkgjoVpz30XgF/nJbr1TyDUxq7ISuygs1EwHTiJ6Rh5/c34StvVyCHq684HmWcid1A02K4RhTa0E7EXroNObFiUPT6y5zZ2HvMjnhPlNDaqtZ+2YZ3CivH80jdj/JzvAYoq1gAfeDb4AnStXPOsLLewCkKUuzTvAlGYi/tEjSC/6n0orHwXSvPOFzp6cwoueFaJeeZYnllAi8eCdgR4dgCpcQbU7JKkG+T3DrIb5Wurk8xACboweklEVCiEoL+JrWVLCs+D5AfFGCJnngFAbs2/Ibfy3cie9FkMv+7vGHjfNoy98tcYI2yPNEKud9sFz5ImW6t84Jm7h+mdTzAX3YZFnr4kISjOZwzYyAE2tpg96XPomc/WBl0lAjBICJ2y2gs/zhzlOUNh2ZtBQbCytBEzSV/5axVGcJ7CRr+VhRcK5uBed2xTZp4powfw/m1vx5+Nb6JzOIewUAe2oeH6SxDd/jdQoqC44BJcO+e7OL34Ezw9870MFCVE7DEnkB0id9cDjsRh4Jky3onYZsb4zJ7EjMHUoV3+EU8zJ/YLzmQFUVByG2OR/fd60hhSA8l2dc+4RhoPvjcVFr82lB3MGzhzXfBsNG/CqTCyJ2uChumd8eAsGm6m4f3BgnGQTV/0THPH8QLXJwd1Xq2wEcfe+ZfDSbUL4LQYbRVGYMEQubOjgMZbMH7Od0EVA5ED9yOy4wbMH2Rrw9a0t0bbDQuRPflzKM59BR5r/yAAf15fKWStO8uhvnMmGJTc2Vyq03z7QyPLRdSR3ZjrslYHtOni/aO6gsKKd7CGg5PDf+tXIe6wnIAzzzg4VZh9LpxIHdRMJ/RD69AUN7AoMEbOGc3piAargY2NJsf34vfvWIN7/u0U3PaBk3CJOwnS3n036m55O5TiKIiVg3HwYXEtcadQD8iqZhgQ0DyTDQNqXBu4PrBx6OGysU3RYG9cjA5tLkZoAqpdEK70kV1sioPn1e/Q7hPXSez5q0GcEgoKy5Uv7fyBmPrY4cwMbTxYwgBiE0hpXOgP7qQzUbIdDOdN0Ujo0Oehg7ZiU+eYkH9Qxw6JfGCFa5xlBfJ8Q1XwuLMcw0hDyQ9W1YZ9OcdR8OxlFjw54JRT+QYzJC2snAB++Nim5/oG+K2BeffAblwCR2f2xJxRxCO65fdIPM3EwDNnXFkm/FlrlNFeEa57RoqjqL/1bTAOPQyqxTF66e+wM8HAPbnYLM09H2Pn/wxfi30eABOrDtM8U6XzpEljm4A3TgG4XRJ3oeOMvITkftmUMLCPtuGQ4i+ei5YDBwo+p30eo6+93pco6CrBQRc800Z2e8Xhirf7XqM3yrpe8+z97BwUhsWYmO0CjIBXTPgMA9ziLMx5JhXR8BebsTMsqmCPtqjsMTx4kWPanstTkHkGoIx5ZnS44NnMM7C4JQmA4LuZC2G98fdCvL8vxQrWpTYD3HwjfWTipYprKXSZSdjJNhBQHEMO4HhX/0u8XsoDz+TkiBe3/B7gG+zqdpboP1d0AcGBrULU2Wo51ndsJdvBAFztJpfNBAAzyAg04sBRdAEE2iFmGJzpYqdnoQQ3wdfqUVj5LkCPT3gOAMCpm4vCindg/FymczXX3IMoiuhzAbF9QznYlDFHuEix1r8ZSnEUGcSxic73jceI0KKCfQqUb6r8PjVcQfzcqg8w7Q83BtKMsbla2SOSYXVsv/t5WaGnKeVFKDWSGL34athGGmuU3bjO+DoIKAoLLoU17TgUXWbaheRJpJFBfJidT7kTLQe/L2K6AichjW06NppGWRG6kS4qA8+yAc0zTVFgtx4LLHsVCChSD34WAODoCVC3ux0Ms40VNtrAFqCUFdfYCoUBIt0x7z4OMs8AYNNYFM/ThVgqadUFo1dnxUHEHIax905GxSdx3OWcgC7JtYqLy4eBZxwYN1TAcHUv+PfbXhdFY1wXY/2ceZtf+1GMnvtDjIN9t4VAx3tIuG1WAP1U1q2OZfYL7Z7nnEWIagq0BeegQHXMJANQc32MqSA5s2VP+Tzs5AyomW4kH/8G7tBY8VdsWlET8A6w+zyqKejPlNCfZmuRz3GzlEXdbe+APrAVg7QOby99ER201ecuCTDg8V6H7UUXqs+K82BKo5nBMT/TZUDXxDyr4LQpDtNlcQJg4L7Eci5JYxucNcb33LiuorjkDRh75a+RO/GTMGedKYSpBXjmXhepqMaEtAkR99kausX9/DYie++EamVxwGnFZnWZr4ApWg4D1ImCps57cQLZ7u1Ltonotj8CAJ5ouEy8HgA2muXuyRGJERLswMvvZbmMB3XwBUS3stf9vsUYQ3r3M1AyXUgNbYZCKHrVNtB4s2AqXKl8BMOvvRGZc78rmCDjBVt8flvKS4wAiwwo1zwzOh4DsfKwk22wmlcIY5xShTEs02VwzTN3w4DpG9tUh3cj/tR3kbrnI6j/26WM1a0nRHEPeE0iZewg4uMM2NzpzPDpBfFj1IMMG+l1DunsOutxxfqTbrOw0HgMRmgCcZoTI/RW3Twfs41G0sie+XXkjv8Y06BSDd95CisASYrlTvXWACil2NmXwRqyE9/Ufo0luWdBHUfSOzvN99yiO7oJALlV70du7UcFsBGXGIqV3PaqhcfYYefKSc8Shfob1YfLmGcrhu5GhJjojS2E3Xqs2PPE2GauF6TEwIbo9r9CcwpYqhyCOlrOdo1u+wtzXR/eDTsxDaOv+SvGLvoVHqGr4UARZhiA16A5UXnBc5/mDSX3mjI6nyjTPYs/8wMQp4RS+ynIr3w3k2EojviY8drgdqF/KYNEfC2O7LpFMGnkBpLQPct64BkpDMPYxzQVC0v9xmc8+Njm3EY20mpTPztIDrtxMRyX4SYaBmGPE/eFHzzTu5+BUhyFE23AQJ2rexm4Pi3pvshTA7sWMuOQYD0VFnpgzbcbFyF3/McAAMkHPoOYPYZ+msah5Grf8/JrPoKxS34LxOrZzzUwz4KPkbUYzYBEAJcdoSA+fWNhGjC0G+1gzcVuZZrInyKaAhAF42d/BzZRcabKcicnUgdqpEApFbVjIh4X33Fs2x8xsz6KxZKBCeB9r+moBptrrrkMaR51UQ3vVu/E6w581dWDvhjDb7oTmdO/iuLcC2A2L0feHSMuI2JIwdewvOn4mnzy2OZ4hessGPyc6Z2Po1gque/Jzi3P7a2W5YgaGp5z2OfSu58FKY4KHULuTvwq5Qkk7FGQ4iiiW34PALhrwVdwi30KVNiCMb6TzgptPFhNS0AVA0pxBMZ+1kDoRwNGkWTgWa6Ea60L8BiOw6ZF7Nrb1DUmsZQPCFLIIuKCZ83+PF/XCGyo+BVeD6txScVG8cs9joJnL7MQhgGCeVbeoS1Zjvg7dx0JIvGdUpElOmqKKkTD5dFNdXAHkuu+xB57/H+g4IpjTiUKAuTxFrwyx02rgLpb3ga9+xk4kTqMXPZnmLNOF+LovsKfEBQXvwbb8/UAgKaE7nNHqsY8439zUu3M0Qme3hl/PlAOngGeThGPoujWlC/kmuKBZ9Ftf4aSH4CdmIbSnFf4HtcZYeDZHJMlV5zVZadmgUa8Yj3MMICf17BkNRXRsJ4uxi8j78FnzQ/A0RNlj+EhX0/89YOaZwCww3X21IZ3g+SHhKCxOet0tNdHWaFmOdjnjg8CQG9yGSyqoNkZgJLpCnXarBZ8bHO0YKLkfk8rlX1YO7ueidfvZWKutrQZyLR8ntDLzDPAs5F/wtXTU0f3C8HtILvStKgY21TyHng2W2UstGKsTYBtYU6yfJTDrl8gtHCCCVyt4aTa2QgHbKxW9qDPZQ7II5ucYcjFYrcaq2BDDQfP4BUrVI2UFe8ymFacdyGyp37J9/dtmAebErSRIcSK/YCVh+om05y9F9QBEp+lfh52nfJD2JQgQYpsHPRkBlaVZp0BJ1KHFozgo9rNVfXOAE/UNaKrkphxH9ThXdCsLLI0gm1Wu3Da5OExzwJsjXO+zExF3G6ik2zziQX7Pkd6JuxkO4hjQe99DrqqIKIpWEH2AwBG0seIx4q1JOd9F9t7WbEV6rTphqXG0U0ZiyrxJGMArtPPRAER37peTfds1O0CL4uOuGMHutBBIYQI9hng7R2AH8gIjouIsc0K42fdGgPPEuP7hJHGc3QRIroKxYjjacVj1RSWvlEU4gBzTR16y4MYP/s7KDR5a7QMsE0UEU3B8bPrAQBPlVzGUq+3zyWe+QH03g1wIvV4a+kLgkESHKMpmDbucjVBzlE2wCyw+63oGgZENAUxawTnKs/hPeafkL7tCiw5yICdsPU5GGJsswLzzJKYsNb0tQL4Afw6pCV3rDlXZW/iwY08eENJ/s75ePRKywPP+MjmjfYZiGiab3SmaDmwGxej4DIHv6T/AVGXuWXsvwdqthdOrBk7G84G4AdhZfYeD/m4g9ppnNUQ2/I7qJlOZJUUfmNfhENJtm5H9tyBxhF2re2LMJCR75/DdgTWjBN9zRG5scLBZHVkDwzKrm0ZCBOsLvfc8XG30twLAEJCATc5nLq5cKKN0GFhOdnvMwxI383GEqO7bvaczee+wvddc6kDdewgYqMueEZn+tbWMF02wA/MdhscPGP7B3dnjkYMPOGwc8DdboMO2JXCK+DL10nVNStqJUPoHC2gL1PC/9N/jbdp9+Ma7Vuo+8v5YqyXu92Jz9N2PHKr3ofs8R9H9rT/BAgJBTampnnGx8C8c8WNA96grkOuKO2ZlOKkEcZs3DbtNQAhmOeCZ2NIwBYjcXtcdvD14qkrCut9a4oydhDJBz8DYhdRnHMeht98r2BZ9bp7+vSUBJ65DZq1yi6USi5Tz9XYzK3+AJNByQ/49MzU4T2Ibv8bACB78ucBPSaampr0OL7H2YGCujTzNDbq7hrh2PFWnx6jcNzMeWObkV03gzglmM0rBBAdDN7EaU4YQqdqpKLumYKxC/4HmdO/KhoDYWFXYJ4ZrjlKac65KDnuPasG7wvPkOy39oUYVtg+mxO1QGVdwuCoPsCYmVbjEqHneLd9AlQt/DU4CDQl8Ex6z6Czs924GJmTP4/MOd/xAd98ckYd2Y0Wm+Vph5wWiXnmSus0LcWmmVeI53GzgLzpiAZbIqKJ9d7Ydy+WJrJibNMOA8+EXqV/bPiMkb/jK/rvoYAiv/KdGLvwl7BaViK/6n0Yu+Q3GHnz3aJZJJhnISATv5YAb4IICDLPagPWrdZVcCJ1UIqjaM2wmkwwzzh41rwcUV3Fesf9XL3Pwdh7N4hTgtXA9sJtmIcIMTHj4E2Ibf4dFDMDq3EJelvPxGfMD2Kvvli853ZnlmDA+kKNCLAruoPdz/sVT2pnMGeiF424MvVV1K+4GACwtWccZtIlO4wdRNbN/RY4+9mxB5rkurtX/M6+CMNvuV+sE//X4ih49jILYRhQ4swzSW+DixRbtpRQsIU6GRjb7ByRwTNvEeGjm7okehjb/FsQ6qA45zzkTvz0YR1/GNU2CDIk130Zet9GONEGjLzmbyJhC2NqAEy/Z1gaMUzIzLMQzTM1wDwDIUKPQWazCPBMKiSa4uHH4OvWBEJTpbFNN/koLHtLGY39oM427hlFBrCoISObgOc+JtO7wxI/HiwZJvhV6WLc6JwZ2qkRrx14vqoQcT5l5lkHbYGpxkDsIqLb/sQAjYaFcJIzoBAiNK+2dY+J5xQQxXbqMpB6nhN6WLwrMlFwEG80b6IzyjaaNfoBLGiKQ+tZD31gK6gaQWHJ68VzCCHiM5UE84x9V3yDbUuzJHBvPg4rMZ3p5bhAnCmZBQAu84y7BkrMs3bCwLNC3OvSeNe1x6jkoxx2w8JQYHdSQYgYX1hLdgr33N2uWcBCSe+Md8D2JBmzrBJ4Vpx3PqiisfsgoClitp0IO96KUttJGDv/p75CDgB2DFPs4qBq3/NijNYxUqCu064ekmDy6Gk+Fd+0GBszf+x7PXaEaqA4nyUC71ZZUVUteRaaZ5rigWdmVrAZNjkLMG5640IcPM0IwwD3e+Fra+tSFCU3okqgHQ9zhl/3rM0oYq7CktOiBM6HrWebuxl4tqSC3hnA7sm9DrvO+CjVrSobAZO1LKs5bvKiZZXhJrgNC31gVSXwTL6fguCZxzwLB88G9HY4lECzc/+fvfcOs+Sqzr3fCid3zj05j0ajkTQaIQkkgQICAQIkZDDJAoMA2wT7M7bvBRskfLFJxmCMsXGQjS84XDBgY5MMGExGlmCE8oxGYfJ0TifWqfr+qFq7du1T6aTu09379zx6NN19QoVdO6z9rndBqZYwa3XhcWuMTX7vSbt9b/H8V9R+QDKH4v5X4YHnfgE3ld6LO83bUTz0a77fFcQ1u2w1xUcetRcR+tRDQCUPde4Jpq45ffWH8Yjl9kl+yrP7rB04aQ0ip5SQO+0Ymztt+hdKX8AV//YM3JX8I9xu/QtST34LVxz7E2xSJrzBBKOIni+/nm1MAbA9EVna5jbfczD5NPLxyz1/s7JDKJz3izAGz2eVwuh5CFNNaEIwuNsTPLOftV3lh/BS7du48b5fY5WVP29ehZSuQlcV1o9RMGzpsrejomVxsXoM/1h4E/o+90J0fe9O+5jOfyWSSfu54wMJfoqltBBI4y0HWNU4x4vw50MvQAlJ3J2xFXipo1/CyLytmHgqY/fHbvutXTzxaZtmdhRmegCKZaJr3lYEVLkUKbJ90FUFsEy2OKfCHwmWthlgAK4oLAXyoHqUKc/UuSegTz0IS9Gw+PTfxdzz/hrTL/8GFm74U8/bec+zlFN17VFzk686Lixt81zGnndQ2iY979mEhu87FSSp6jGfshmGmDrGo/bY/eeYMoO7n5rFFuUszlOPowoFS1YKqZlHoOXPwVLUWnWxomLpqjuRv/y3WNDTN3iWcjdQ41Ly2YAsbX8uClo3NipT2DfxZfZ7/exPsbHyBIpWAk+M2WPTVkc9lUmozDtLm30MiZM/ZOlVAHC1+nPPJkfq2FehwEJl/DLMv+BvPRUpzy7YrxvtcQNV1YHdKCf7kFHK2FQ8YqfUOkGIyqYrXe9ipyolAGTu/YQ9h992A5tPU3EbjQtg+NmE2H/IeAKZ4hho5uzUWt7zjIJ1pQDVGe+72ZtJsEIzM2G+Z5uuROGi2wM3rwCwxb467/U8SzrVQkvbbnD97YTgrjG4zy64peTwSeMm1raW6lKecc+7lsTCdX/EfM3+w7wiUH2c8ZnXB1EQXuOnPOM3IAqH3sKCWwTdf/3sT5Ez7Xn6Y9VhTuDgvv/BHbfjcdPJqOimSpt2X6kp9murA3tQGX8aFKuKG+f/H4aUeed77D56nivUxfptIW344Fk7NfNz2Zdj8er31swxeeh59VvP6M6mJX+cQLTn2fGZAn7y5Iz3l6rr/bnDKZ6SFoJn1aH9yCQ03Gu5yrO0k7JZ2vNiQFHwD6a90Tf22D8gc99fA7CDq9lUEiUk8f6ed8Ho24kjqf04gwFf5RkAGI7lBFnlPKnZmyhlw/T4zu4YzCGX1LBUruJoud8u6mEUUF2aRC8WMWTaaxY+qwng5uhmdDtcy8jg2RqDBnaKmvMPmGskb7K/51japhM8K1ZhWpa3YABvwE++Z6cd493yAttlLlz8xtBBKw4Fn11w2uXSFk8jc++f2RWUFBXzz/mEZ8fKV3nmHD91pANi2qaf8sw5B852CUtXvhtzN/09SlzghXzleOXZUJf/MZRC0iZ55RkAWIpaM5ABwOPqNgDAYPkEUMm7ExlhF9AvbbMUEryje0+TEj+PAP5YefoyCbZYGcglWbEFCyqWuh3vMWdXusKpHqjK40OnXd+kimm6suYz9zLlmRmjWADgpm3OFgzcW7bfczDxFBRFQebnfwcAKO6+2bO7BrjPDE0KFoS0zZ607u5U99q7WkrVXkjwBSkAx/OMpW26E8UNsANpSxm3vLQx7FSSnTkKOKkOOlOe7QjdnY+L4UyUD6mPsoIBRycpeGbvhCef+CaSp38MS9VxYtBWlvl5ngG2r9nMK76F+ed8ouZvVroP06/5CeZu+axviuljk0u4z3QUPecOc2m5W1m/Qbtahlm7oCyUq7ir+jzcmrkLS1d6/d8oTTyhOD5PAcUCAG/BACuRY5VFSc1wr7ULCyUD5xbLUABcssm+n36eZ0T+st+E5QQTq7lwGbvre/ZDaFOP4DWaHYg9bg6ju8+tPjfAPM/s5/L4TAFPzRSgqQo7Jj90VWWpQYBdXe9w1V6snZ4vuYv7GMGzg1SFUFAG8MGznLBg8AuelQyTjSNBXm2KnmSFUwDgXnMXAIWNBQ/1XoP7zW14cOxWT1qZyELJwP3WDnwl9byaapRR3LR/DM/cOYjj1X6cwSAUy0Ri4j50/fB9dkrT5mfi1JDdj9Hdr1QtT3u1+12FVaQaPmkvyspVE0OYwyvztgnwUXMDPm8+C5WhC6DCxC9rX/UqxR/8R6Qe/xoyP/8US+dW8hOOJ6LKfAJF1H732hS5NGti8foPY+blX2cpmWQqHrZpogtBjm4uhZB8zxKo4EOJv8SWOXsB8fj2V+G4NcrGIzb/cJ4/KzuM+3fYPj6j1gQSZ38KbfE0LFVHcf+rWP87xy1oaBGYClCeieo5ceJ/fIu9UP8GroAFBYkz92Djgp2ae7LLDgSx8bNielIcAW/wDIrCnovsrGtjQcfIp3fr5+6Dlj8LM9HlViiNUJ4BQGnEDkZdoh5hnmcpx9S8suEKFC75VZR33Fhj6gxwwbO5J6A7Kpsj1kbPc1kR1HHsvdzzNZOzx3E3bdO+xpmEhu+ZF3jex4oFRMDGNp/5CAVaxpRp3P3ULJ6r2u3psHoBnl76OB7c95sw+vegcOC1sFLB/SCxxNKS3TZLaVtxTMHFY/YsWvU07t5gq25eeO4TLC0x/eA/AAD+w7wcetaeb1DFyL6Mq+K1FV+OV5PzrD5dfRCnpt1NxZQzLpV2vsBzj42qyTbEeOUZFBVzQ/Y8fV/lfiRO235nxsBeWOl+VDbZC/2k43umLpxiFf/yh94KAHh8Ko+jVNiAV55NUvCsVilW3uZmSrBiAfQzU3jb10ef+DkS5w7bz/qem2s+C/D6bvamEyzdfybvPzeJi5/yTJs9Bn32GCw1gcqWZ7lBeqF9WrkRzN76Bdw5/CeYRTfLyomzAcGCZ0LQwRg9iMVn/wm+NvoG/NA8v+ZZJCgVsDHlWa3nWVRGQ9UJalF2wJTVjdMFjfXf/DpBT+Xw9sqv4iltC9uc5sUFtEYonP8qAMD5p+zA6SmMsLniAlOeJVDt2w5LUaGW51mb0WaPoadwHGVLw/9VXxy61rQsy/c4eWjdwxcN8SjPfPqG3/m3B/Hmz/0cT057fQnJDuG8gr0uzugqlMI0s9Uxhs5HWldx2NwJEyrzfgPACmJ9wXg65qwsUosnoBamUO3ejNLuF7Nx+WS1DzOv+BbeO/hhAEpw8MzJhlGcSuEnE9sA2Mr36SXXd1ZTFewfs+cA950tsvTLxMJxnKc4/tBCVhPA+RJXrZrxcT0hg2drDKY8K9WmbSa5SDupqrJC8GyxbGBysezpbD3KM2dypM89DqUwjdTDn4Ni5HEutRVfWQz2yoqLn+eZlexmKQhdP3wfACB/2W8zo0YiSHlGJseZhIpMQmNquyXO84xPW6hRnjnHUN56nWfy4p+2WWvybZ+XmyomktAUpjwDgPLWZzPDTZ5zVi8mrF4osKBPPcxNZITgmZ/yzGfRQfAqAsA/wEfwyhIA6Mu479VVxbMwrg7aCxcafHm/nT0+yrNK1XKDZ2fvYdVVG0nb/NqMPQEfr9jVS1OP/QcAoHjgNTXvE827Rc8zRVGY+uxcxjV0N9MDNZPEctVN21TybsEAFjxLj7nvz47CzAxCsarQp23lgqs828n50TTeTVfG3eDZxIIdoPNU2jSK6PruuwHYai69377WUyET1GrfjuBFi6oH+tMdnczjsGUvGhJnf8aCNiYXBPAz3iZI4VNIDdd8R2Xj0zGnuMfEmweLsEB2QgUUhU3saZHxU9Ptxzb3ZzDSTcoz0fPMnbyZvVtR2G/7u1E13iBIDZQ89WMM/NP1+OWK7XH4U2uXR70p9mffPWZ7zxzc1OtRe4noquIJnhX3vRwF55xLhsk+jwXPZp+o+Yy5goFNyjk8v/BvAMDMy4nzRrtZUFc8FlHJCbgLHl1VPCkTPAlNxePccf/UtJ816o8y3QO4qfyH+NcNvxl06gCAxaI37boeNFXB/3n+edg9nMO9TsAxee9fIvXYf8BSVCxe+S7MO5PtIS5NnVdHUfv6umkHz0bPfhuoVlA2TLxO/wqSKCM/fBDPLn8Iv115E5ae/g4AwC9q/4UeOGnsRgHZez7OPjPpVIbUHdWZ2bWReW+K6Nle/Ev1Kny/uh9LQxdHnnPeZ8yt+Uxh08RzbRUFpd0vBAA8Zo7jmyOvx9Srv4+fnWenVVN7oHGJD94c3vhqPL34p3jXwB9j7nl/jYVnvR9zL/5nmN0bWfuf5sZS37TNkOIB1Z6tsFR7XChvugqZUVuR/FC+iylAk2YRBSuJqdxuz3FaqE0fF8cGUg9nZh5mr6H38J5npGopb7mG3Te/NC6R+X5b2XyxehTdzviWfPxr9mdFpCSb3RthKSrb6Jm0ejGDHs/1D1aebYUxsBeV4QtRcdKwKFBDgdNsUsMT1hhOW7Za09IzMDh/vTDE1DHPcTsFAEYwi3uenMZzNXtB+tPsVZhHDnePvQozr/wWlhyfoCj8NjmbUZ6Jc6iHt74ah80dyJqL6PrOO6GUF5E+Yveb/2Rcx56rSzf34Vk7B/FLT9vMUuISE4dZ1dfFZ/we5tQ+ZJUSzBP2WKTkJ6A7KZekribOLZZhwb6Gopq3MGL3PReaD7BiAeQDVnYK6SQc37PM4b+EYlZQ3vgMu0olgPd+/VF86pi9qcRS5yzLt7o7wQfPqNoiwdI2nblg5vDf2Oe086ZAg32yDkhqCjIJNZbyLA4sqMxV2yRVaGXDFbCS3aGWGcbIRVjI2vOkJaY8s9tYNmQDghRlZaM24FDaewu+PvhLABS2gSiSaiZt0095FrEpa3aNw9LdTdDj1jCmlsq+1jppXcW91h68IfdxlHfdBMC9JvxzV9r1AjvF0bL/9nB1IzueeSoYkNYBLeXOT6bt4G3yyW8BAH5inoczJf8NOPccLVDXHbQpRPMQPnU7UnnmeIEfmxKDZ/ZadFf5IeRQQDqhuaqznq2wkt3IJDTkkWbjjAILlZGLYPZtR9W0sGQm8dmqW7Ahf/BXAFX3ZEpB1VBivp/+7aTCFY0BgJOJrc41MV31f8a+fgecTVDb98xWZKaXjuO8gGIBADztUxwf1xMyeLbGSDqLT6Y84x4wetimOc+ALPM8cwsGnOBUZ4AbiANsdQnJbBNn7rHLzQP4+OI1+MC3Hms6Es2UZ0J5YV75UNr2HOQPvbnmvYMByrNpZ+FGO1es2mbFqE3Bgn/wzA9mhsn5HASlbYYrz1TMI4d8wpbjF/e/yvf78pUqHjKdtMbJB1jZYrHqIa8wJIphwTOhileY9w3gbVN9gn/RMLegVEfce2YpmiegscfxbHrIEzwz8VPLkYqf+7lrjB1Tecanbf73uQTOWX1QYaLrv98FxaygMnrQtwIsmU8HeZ4BbureEwl3R74yclHN7lfZ8E/bHLfsfy+mOVWSonhTko0CVGdCZ/TtDKyEVg/G4Pkw9Qx6lTyGS09hctEtHLBzKIfsvZ+ANv8kqrkx5J/2/wUqJ5ulalp4fGoJh5ny7GdQydOOu780MPuZaLvG5j7DlqrjJxl7AjOX2QKzaxzFSpV5wvDwyjPAndjTTh0FbQDbW0xUKbh9hvc4lq66EzMv+QKK+72FPkSq/btYSoSZyOGB5IX4C+OF+MPKKzHiFzzLU/BsGgBw9Y4BhKGpCvPjslQdxb0v8SyYKSWfgtJqYYIZVxOz+TJ+X/87pKwSyhufzooyECldxXkj9q5lUPCMV77SmDOQTUCs5EskNa9ijlIcqD8aCtgcEXHVQeH9WBDZpIY/vnk/HtHt4H/2SdurqrjvF1Ed3MdSiYZySdCwkecW4dS+jqb2Y8LqQcqYR+LUD4HSPF6t2UGU2Qt/BYCCqgUUNl6Ns+md6FKKuHrBDvJn7v80tPxZWI6+jRbYzO8soFgAYF//t1d+Da+q/C5KZnQAMY5qojZ45n3t0jN+Dx89//O4vvxH+OrAL8Hs3Voz5qV9x6UqTmMQx7P7Ud5xI4oXvJopM/08//zSNvkxrWahpCXY3KFwwW0YdQLh5xZKKO16IXvZfdYOliYa5tu3UPS2LQoiJKfd1Hs6Rj4wlWIBrxvY64L8HXnOde9D1VKwSZlEsnAWSnGGBfl5c3xftCRMTgV7DLbihhbSlmW5GwHiQkzVMfOLX8fsS/8d2ZR9H+goaVy0n0sF363amwWVkYtqUvmDCEvbNLMjqEJFQqlirPQYLnHUr48N2JtvEwGq6CD8Pc9qVSeNHnM2mcLvVN6ICnSkHv8aur/+ZihGHk8pG3G3tZf1X+mEhj+6eT9eevEGlraZfOo7UIwCjL4dMMYO4YkeO+jVf85OqUw9/nV3kS1sqJ6hlM3ulF28gz9W5xk6aD2MhFPAh4LFxujFsPQM1OI0Eqd+hIxTSCN/iTunPrdQwlHTDoCR8kxdOMH5X7pjJGHmRpmNRbXHW9XVLRhwDsrSOaSc4GLhotf7XGkbPmVTURT0OQHCmSDPs5jQhqdamAIqecA0kH7onwGAVQ0NK2gBwOObDMQsGMAUO/7BcmYhE6E84/vPhaLBfFB5xLTNEvedbuGLiOW/orB5CgAct0YwtVT2bj46+KW6ixsNAAA9g+Kel7AfH7U24fR8CcVKlT1f1L8w5duMN3j2X+bFLNAWBD/3CBIDMKuigCIB5arl9Y2uuBlMp+fdtGrAtkqo9myFjireqn8RmYTKFQtwFM3O9TrV5W6u0ryK2sSnq8+2/YS7xlHcZxe2cduafWxlnw0knurAHla9EwDOJbc552OytTCJPC7kgmeU4ZMrnMR5AcUCAG8mzHpO3ZTBszWGqDzjdxdSzsPLVx+iQZfvSE44iysKRoi7c+Rrkb33z6DPHEFFy+Dz1asxW6hELmyiKBn+u+A0KBu927Dw7I/4qluClGe0cBt0Bt+otE36txERCFz02VkJOgbqzP06cuqMvrH7Tiw88w9qVB5EoVLFg5bdwaWOfQWKUbA7WsH7Ju0zkPn5dRC1yrPwRSffefYLwTNa/PemdSjDbsdrjF7skf/uHMpBATCxUGLXyjAtPGmNYlHthWKWoVZsFYY4EQui1zmWqmUvSB5V7UANla0v+KjOAG8VWsANPPOD/oZeW3n2oLnNPSfB7wywB6hzFDwrTAGm/Vmjlp3CuZDypvSxSrITD0CbewIKLJjJHliZIbaoEs2c60JLsCIfl6qP4IdP2H4N4z0p9BRPInvvnwEAlq68A1ayyw1Q1LlAieLsQgnlqoXH1a22YXFpjlVg9QTPmA+Qj/IsIr3s27234DFzHD8dfzlMy8KvffbnePFf/6RmoiOmhpvZYfa3as9WLOpuWu95o13oSnsrs/n5JAKwC6qMP63Gq7AGRcHsrf+K6Vd+G1O3P4iPjn8Y7zdegTMY9ASfKRA/vVTGfLGCn56wfYWu3uG/U0/oqoIfmufj6MA1WLriHTDTAx5lFPnpWKlemGk7EEcp0sSWiW/iOu1nMJQEFp/1Pt8UCZp49QQEz0oe5Vl4pU3AvvePW7bqxIKCw+ZOJDTXKytoc0RETLtuhLGeNJ51tavsqepZLF322wDc3enedIK1IX6nnxS/Pdk0/rNqKz9Tj30Z+059Dj1KAacSW2HscD+7Ylr4wdAvAgCunv08lNKc+1xe8b9gKSoSE/dBnX/K3VAIKBYA2MFT118svkohNG2zJngmtHFVh5EbB6AwJZur1NGc/wePS34bNu5GlLtQik7brO0rF579Mcw99y9Q3vE8piJdKlcxs+k5LDj5U3MXGzd1VWH2A6Lv2QLnywO46Wv61EOgw2DV9Jy5Ra5wEvrUw7AUzTO2RxUMAIDZahqPOpWr9TP3IvnEN23/0MHzYcYYF/nU3idU+3NoIV213ICY7waNqgGKWqMU5T3PAOAz1eth5MYiNw14KmELeFXHnGr3wa/WvgFVsVAcuhB6rx30qHdjx8+PqivlXZDGoRwwh8qlNDxibcE/pezFLs03/lW9HoDi+1wZnPE8ABTPexmgKJgesW0Tts3bfpisMML2G2s+gwo48H5njJELsGil0aPkkZiwPf2Y/6GWZF6o3d96OxSjgMrQBahwmQGLZQNHnQ0YbfE0lPIiswmp9u8OHOMWr/59FM97qcfeBLBV9oC9oZi5/+/tQgFjh9jcxA+yDqCMApprzjapPLNSvTAd5by2cALpB/8R+vQjMFO9LOUw6F4TFHylOQn1eaKFAQ8pz4ICDiyFOmC+53qeuX3SHV95GL/06Z/iwTPeABr16fRY8wG7SkjgWqQqBM+m8xXOiL82XZ7PdvHLzAGA4n7XkuaIuRHHZwusX9UU9/VUhVOfPgKUl5A4aQeBv21ebKf0GsH95lzB/ryUrtZuDDiwTdEyZRSYNf6lvPqMb3d81XL2WkdB/iv6l7B94hvQJ+xCLkyd7FyjJx1vTQBsA4fGwSescUy89KuY/YUvAY6dCFuvOscW5l8NwJ7zO4KKavdmmElbqGB7nnl9Zw+M23O447NFLDqWMj2Fk9gXpjzjrmfFR0W5XpDBszUGddDUcXnSNn0GfYJ5npUMtrii1Lq8EDwj37PEGVtO/9DgjViELe89ylVPbAS3YIDQ4R54DRaf/g7MveifAlPGgjzPZgTlmbfaZu1COLbyjOX0c8Ez5zvmioYnABAk+ee/+/Gey+y0wgBlRr7sKs/IDNIYPK/GNJMfyEgJGJq2WaM8C+8W+M/oDVCejXSnPCkcYlWsTELD5n57cKA0QnuAVzyDSzU3xgaRKFK66glOzve6yjczPYDSzpsC3uemE1mWxe2YudeV0jYfLA4yKbtf8KxSNTGNHphQoFhVKMUZwDIxbNrKs/mkGDxzlWcsZbNvh73r56OKbASaKF+qPsqCZzsHs+j67ruhVEsob7oaJUdqP5SzF5etVp7RM9idzboBQycdhE/L1UPUGPmIRf5sdhuuL38Y9wzegm8fmcTPT887ijevxF5MDaddcQCojB70pF7sHeliHj80yar4pG3Wi5XqtSemqsb63kxC9Uw0yfOsagFffWgCVdPC1v4Me26C0DUFZSTwb7veh8LBN3lSGADvxI8UTCrne6aUF/Cis7b5+L0bb/NMoHlefskGPP/8Ebz0Yq8iwi1M4/Z/rvo3OLCY0FTcb9rHkx+4AIvIeiboQwGVjEUWhQBHo2w+7woYcPzWtv0yLEehSOlEvRmdjSX8ooHGsL5MAl8xbbVH6thXcfCMnZ77zYFXIMFVVCsbJu7tvg5nrT70GpPo/ffb7IrLPVtRuPhNTLGbeuzLbrGAEOUZ4B/ADIKCyeGeZ0LwLF37WlYNzhkXRc8ZvwUWq9zmMy7R7vhcocLG0pLPwi8sbROwU+DLu24CFAXZpPu8nTZ7WSGg/zYvZMfHWxMUhesnqpKr/btgqQmo5QVs1+y06rKQtjl02i7GUtlwmcdvM6w4CjFfNDgf0HuYgq3EKdjC4IvtPKnZ/3Y92dzvDfPVFIPQXUx5Zl+jw9YuPPayH6AU4F3lR1jaJgDMJ2zvw5s1u9iGsev5GHI25oL8OIPI+yzic0nvhkgcKOgoKj7os/5WuZktNi01gS+adjDKLx3a7N7E1CEWFFZwxtxqv2d75SjUuSeRPGGff2lHbfDMr9ImkU2nWGU/wPb54pVrFSd1k3xHC5e8mc07TcvCUqmKeXRhUXc2V2aOssJGov8ljzF2CAvXf6Rmjm7m7A0qxSwjc99d9ndeGKw6A9wACFmD9LdIeQa4vmf65API/fhDAOwCJvR8up5n/u1TVAPFUZ65wXL/dQWbVwQpz3TaqHGVoz87aWduPDnjznGqpquYon6KHwfo3OJ46XqDZ8MwTAsTjncuv07wUxX7ZeYAdqZMaduzUVJS+LG1D8dnCszXsjvtKtNZtc+ZR5E8+X27MmXPFjwOux3PhajPTjkbphv8AssO1I9RH8D7ndEckP8dtUfA9o4VKe+6CZ/RbO/diw6/CwnHU1AMnj2YvQzVni0onvdS9kzSPVEVQBnczXwfAXjSNi3LvbdBaZuAuzYxBvawPtautukWDADsOdJOx/v4SNnelO0vn8AexSkU5RM801SFKe7DNn7WOjJ4tsaggZ1V2/QpGEDwk4lupq4wcNLJ697rpNblK1VPIKkimBB/u9tN6Tk66V2o1otYBpmwkt0oXPLm0N1WUibMFiqe4xWrvHmqbfoshKlgQFTwzK88Nb9gm+c6XuZ55qPqooBBYNUtB1t5tg2AnS8PwNdjhAYyC+5AzTpcnwWSqDwLW0QB3oCsmLZJO/sjXSlYmSFUc/aOY3nLsyBCqZDnnEkgTR6O57jgWcyUTb/jSW28mP27eP7LA83D2aTGsHee6LZ70jYd5dmphTKWnvb/obT9uShvvqrms8pVC1VoWFDsHR01fw5q/hwSMGBYKuYSQ57X8xU3WTDJSelgpspNBGkA93m9RHkUP3YqBd2UvBepJ78JS01g8Zn/h02cKUCxUDI8O5zNwle7rQhFFvgFXtjuLD1DmYAJKrX7pUoVn/yBq6QSlbPizqkneDZ2yPP5e0e62DNNkv6gtM1GoSDtcFfKk9Koayprz1/8uW08e/XOcNUZUNt/ieqjqIqb2R99EP3VKRwzx/DozuAFzlhPGu953nk1lT/TIcqzgdDgmYJ7rT344u4P4qHLP2x/FjdB90vj88Mv7bohEhn8W8+r8aXqFfjuwMvYr+c4RQT1lRTYNaomax99mQR+ZJ6PotYNtTCJnDGDE9YQ7u97tkfdVKmaKFk6/s6wF8iJM/cAAJae9huAlrCNwgGkHvsPN20zRHkG1Bk8i7HwE9UQftc2m7RfQ9dCtAoIStvkX8PTm0lAU+xxjPoPv5QVzyIuYuwCwFI3zy6UsHDDn+L3hz6CH5gXCEE4reZYAWCBVWJ2zl9LsvSi/c5ufYWlbdr/HzhlK5HK27weZYmIxTRgLxDJyiBx6kdIPvUd+z1RKZsOfLGdk07wjNoEX+QiTN0sLn4pZVVVFBYYEjdYowjzlAKApaQdbMkq9tygvONGbnO0duEahn/aZhPKs4B59FxFxcL1H4GZ7kfhgttwyrD7Rd/5lKqxvrey6SpWnXJ4bAseNjdDhYXc93/fDhj07UR1oNZPmJRnfsGzhKbifyx3bkgbaOxcNrnVqKs9W1Ha+Xz2c75cZYrEc0m7/WgzR4MrbcZBS8F0AlNqeR7V3FiNh5uIu0lhjxl9LfI8A+zgJQDkvv9eqMVpGP27UXQ8S4Ho9unxoULcapvBqnr7O8Pne2mhYMDEYpkFd/h0Q368p2tX9ijPwlV1PHza5lRi3Pn+Wmsd37TNcu0mNDF/4yfxR/u+gBPWME7MFrhiAVwhGk55lnzC7kMrW69DT9oRKBSCn10qbjLW4+8Lyh8XzRdIUZ5Laqz42FIdyjMA+Kj5Cnyvuh96tQDNKRhGhcHo/s1YXZj+pR9g4fqPsPeFpQlTmzItu++OStsEHIuJni0onv9yT2aN3zzs8q32c/mjOXvNsqP0ELJKCYZam9VEBBW/WE/I4Nkagxo1maQGeYMAYMb5gDsZLlctZoZIvlSANy2l2r+LyZ7L45fj54Yb0GqV8iwT0jEE0Z9JQFXsToavyBMrbZO7TvGVZ7VpmxpniO0d0Gp9Agg9Qs5N5MtVHLPGYaq8KX/tRIZfBBRFqa/PblM2qYEfr8MKBgAQCgZ4F8PP3DmIXUM53LR/FFAULDznE1i49o/sdDYBSvEkDy6asJzKuZ4AZsxiAQSvhNuw93JYUGApKjNz9z8fd2eGdqE01VsYgQJ9p+aKKFzyq5h//t/4KuLoOs9pzkSxMAl1wS5DfwYDqFjeiUS1bwcsLQXFyKP86Ned39nBs1YUDAAAY+wSmFCwXT2LZHEKfVjAi0//MQDblJTfXexKaey8o4IU9UCDdl8mAWPUVexZiuYpusBX8hGhRXmQKS8tUr720DmPoeuSYPzKgnBMeeambRpjl7DPH+9JoTeT4OT9lLbZvPKMhxbiI1zKJkHqmyMTdr969c6ByM+jnWs6TtH/5CSvPGPBMzsoo0/cj8z9nwIAvMv4ZfR0eQNjceCVnIRoVOsHtfNHeq7CbMpuE3xf1JNyN3jCoABHrtngGYB7Nr8eb628DU8tur+b4yb6dHwFIWAEOIFi6Hi450r2u08aN0HX7WtA51uqmihXTXymeh3Kqt2nGL3bUdpzCwA7cGBBsatROv4vUcozvwBmEHlBIeZHTdqmj6ovK6QViWprvwWWX3VtQlUUphan1H6/lBWvcXV08Gyk2/7Ms/MlWOk+PKDtdY7Bz8NHDJ7VBmZpcbRPtQP2tDi1zCreoX8GPWftdCNRLZZkKtuYyrNzh6EYeVS7xmEMH4g8TwDMBBoATlHVtapf8CxMeea9pvy5Z3zSluMQ5SlVTLsbGpOpraj27wrMLIhiyWfcoD63noIB5QDFB1MhlQwYwxdg6nX3YfGqO7lxxr9NUtXVwoHXst+NdKXwfcu+t2nyyfNRnQFezzM/7tPcTUiWsulgDF/IFPT5S37Vk73A968ndSdleOYItBjKszD4TarCgddG2hvUpG1mW5O2CbjPheZUcly86g7P8ZQi2meOy14BuI30RPCYExUsN6KUZ047MkwLRtXEY1PuWouvSEx9qgJuXcel17FqmzHWWPzccCntLQLhlzrPZ7sEKc8AAFoKw4P2vOv4bIEFrjz9at8uWFCgFqdZwa/y1utY1eEw5Rkpw8ZjKM9YAJLr28W/Ad52d3q+6OvvvWgAb628FeWsHQw3M4MsZTmsr6T74xcQ4/uPpbLruxYWPDNGLsT0L/0A5R3Pc+cZhlmThQUAV2yz1ypfP2P3Bwk4wcSunTVZTQSbp8u0TclagSSa1IHysviatE0u6JNNaqBX0sJz+2CWBZI8CxZFZekOhYvfwGS8APDYRJPBsxAPlCg0lZ9sux1dUNpmvuLveabWWzAgJe7M1i7ySiE77LTTFK08M1GFhkKvuwvptwuoayq7b7SYc1UA/osUftCKStsMKxiwcyiHf3zNITx7rz0wVjZcbqu+fBh2FjHUfmin/mzXPliOpx2vSooDDayb+tIYGt+OhRv+FPM3fhImt4ioOR9uocQPoLwKiAbh6XwlVJHFKgdR8Cx/Dtr8cQDASWsIFbFNqTpTD/bP3gcAMPp22J/VoiCNlerFRGobALvq5rsT/xeZ8hSM/t3IX/rrntcqisKCzPWmx4QxyynPjBHX58Ts3uQxmWbKM58FZYF5nvm3TwoYUHBIE1LYCeY/yDzP7Em9paVgDJ7PJiukvBWf51YUcuDZPpB1vq+75m+D3CSnJ63jwg3+Kes8pDyjvk1sr/7BsycAy0LXd98FxTLxNeVKfN88UPN8x8EvSDJToHSBEOWZ6gaxiz7jAPMpKhmhhWn8AhyNsqHXXpjyvnm0492bSbCxhAXPOK8ZmoAf7rJTsRa0fvy/6jUsFSjFTUArpoV5dOGesVfAUlQsPeN32XNh5kZZpTzFrMBSNJZ2FIRfADOIQkRQGoiotulA94oWkqLnmV/apqvi879Xg1yqLp+yErQpGDV2AW6w4Zwz7hRjKikAf1Uj+Z7txRMA7MWpUprDJ5QP4E26vehbuuy3YAq7+HqMtM25QgWPW2PIq27fUN72nEBrB5GqM5ZUs6MoJvvs9wtpmwrcvtKPLmHxy893soICJy5MZROwACxn3LSliQ12FUeyhJhYLNdVmMpVnrnHTXPfqEC855gCUvno+hQNR3WqKLYFhPP3oODZ4jN+D9Ov+m+Ud7gqQk1V8GDGm9nhl7IJcMqzAHXNY/pu5C37b5WNQvVpLYGFa/4Q+Ytut/3W+OPi7uUTipPeOOEWcGpIeQa7HwMAS08HFsXiEdM2B5yNl2khbdOyrLoLlZlc/1naej0qznqGqPj0Mzys4EQdBQOiguUsnTJABcqPhYWKice4LB/PRj1nb8EqX/MFA2JW2wRshXM1N4ZqbhRGl9eewS9t04K78ennCc2zuc/eKDoxW8RCiau0SSQybN6ulmZhaSmUNz6dbZDzAUMRGq/HYyjPaB3HAnhpvSalE/AGz5bKVU9lTsBuh8WKiRn04OT1f4FqbgzF817K+mq/8Y8I89hTFYWNzflylRNCxAvf0Osml8rMvoOfhx3c2IukpuChxQyqmhtsXOzdG/iZOjdXW6/I4NkaQ1SpJEKUZ3ynpioK8+6ioNGmvjTz+6kxUrzm/Zh52VdR3nEjUw4BwOPT+cigUxilSvgCOQq/3ckpQapKu0Mlw2STcU/BAEp7ihiQmeeZMDmijteTtulT3pl9H5PARqdtAkB5gDPiD5jIiMqDqN2KLp/d5CD4QZcmNo0QpDxDIsfSGauCsW4UtNi/dHMfAKC052aUI9IDaHFXrppMpSTutvemdTaAnfHxOyBoV4+8QtT8JKugecIa8pXs07kStNvHgjRNep4BwLm+iwEAb9G/gJdo34OlqFi47sO+qayDju/ZVJ3eIpZl4W9+9CS+c3Sy5m+88qzatx1m0l4MVgVlIT0LplUbvI7yPOMnl71pHc/eY6fIiqk5osdTZfSgvbjc+wuAlmDpZ+c56Yi8vN+yrJYrz561axD/eNshvPnqbTV/o+ABADx9W3+s76RryNI2Wcq4/fuJRbdiFguezT6B1KOfR+L03bD0DN5bfgUAd9e/Hvz8oli1zVzw5/GqQz8vLFq0V63adDoeN8BR/waMCBUK4dM0aMe7J63XFAzg+3kaw+5NXY6Faz6Av9z4PpSQZBNkV4lgssXa3VveiKnbH6hRm5S5tCqzexOgBSv4gDakbYqeZ35pm+K1ENqdX7vg07n9IOXlVL7sUaMGBcyiVNOAN22TPx6/9E9+oWPyfpjcIo+UOIfM+/GxxJ/ivLv/N/o++wI8Sz2MgpXEiWf9KfJP+42a44jyQALsBZ0FFSc5K4O4fmeArTBavOJ/Y+G6P6opjOMqm8P7lFwblGduENT/u6uc54++j/w4k+y99SjGCsxeg0vbTLmG72bMwEuQWo5/bui7+PlyYEBXT7PgJs9k/0GULKevy435eqtalsWlbfqra/RUBm+s/CYOX/JBX9/K0t5fwNJVd9b0JbxS+6hpB0wSJ75vFzPKDMPKeq0n4kIB/+Kel3i8/4KY5aptAmDVNmcLFRYse+DMAq7+2Pfx93efqPNY7KCMpepYuvLdNX+P7XlWMmBaVryKxRHB8qhNuaTmpvoXKlXmFQzAU32SAnnphOqxJCHqSduElsDMK76FmVd8C31dWc+fvIpfLtvF2XBYElPcBTb12e325FyRzQ97hE0UPm20vOlKQM+4yrMQBWIs5ZlQMIBPHaV1b5DyzP4Ob+omHzBXxi7E9GvuxtIzfo/9nbKpfJVnAX6KBL9JEUd5xkOvo/GuO6V74gLphIaLN/YCUDDLeTKX+mstgdhnxlyzrmVk8GyNIXaI/M9BXg0EPynqzySQS+quPFkwVrWS3TCGL4BlWR7lWckwcXy2gEbxy6evBzbZ5oJnM4JJIj/A0aDjVzDAiJu2KUwuewSPJMDdDWpUeVbhvHSqzmS9mhuFlfFP40oLKTRhBQP4Y7ZfExE8C0nbrIdhJ3g2wTzPyMhUxeI177e9xXaGB75Ert87jM19adx8YCz6xQ40gReVZzyKomCcVCgL/n4HgLtj6QbPJqA5aZsnrSHfdEQ+eGZBYQENN0jTfDe9NHQJAOCA+gQAoHDxG2E4VXNFhpwd/nqVZ49N5fEX338S7//G0Zq/sUVyJgEoKlsQiMpCTxlsYZJZjJig8hO4V1+6iS2SAz3PnEWNlRnA9Gv/B4vXfgAAcN3uIYx1p3D9bls9SZM/0xLUqi0IagJ229o1nPNNz+WDZ8+M4XcGcNWCBc+z4a4k689PO8EgFjzLn0XX998LAJg7+FYcr9rttznlWa3nWXi1TXdnnil1E94JOl1yMRWXZ8EnBaRRaPJ9ipsos2qbmQQXMHIUvhU3EMOqoxkmivtfhWMJWzFMYzJv5FvhUrStZK0Cke8Hq33bIo87SDnlRz7GmFvjeeajFMuwjTbasCFvQdXzf/6YZiPSeQe5tE1+l9tbMMA97qiNH4DbtFmw+ze/sdmvDduBFvvfHuXZ0H5YWgpdyONF2g+x8cS/QZ97AietQfxC+U4UAgrVJCKUKIAbqJ3ssVP5zEQXS/eLhaKgcOgtqGy9ll1/mguw7ISIRZioPPMPntWnQIjylDKdtOSTGEbv1kMA7DkN9V/1jE2+1Tadf1uIH/gLmkMldZWNWzQnLHBtSo2pEiRG+vtxt2mrPso7nutbWX6xVGUButEAdU0moeF75gE8PuqvXAuCV9s8aNiLacVyLAsaTNkEgPyht2Dp0t+wVbUxYJ5nQrXNqmmxedp/PHAWJcPEp35yvC6P1vKWZ6K464VYfNb7mMcsT2zPs0rVTlV0fh9PeRZeMCDoOxVF8Ywp3uAZn7bptnd6tj3Ks7BKtz5YqR5YqV62fiL450DX3LGZ+kw/Wxueke4UkpqCqmnhUSdjSRyzyU8SAKtU3EPKs7DgmTO/Ia9iP3ifb8AVO/Bpm0HVNgHglLCJzm+0pHWtRh3M+kqfDa0oNSAL1laMupSD/Oso2O6n/qfUzadMrvJ8iMLUTduUyjPJGkHsEPmJkaoonsVpVpgU8TsEtCtAO3RBxqqzhQrr9Kk652NN+J65KVWtU56J5XmTusoWmDTo8AthCp6ZcattBkwuvWmbIZ5nzKMouCPi0yLMHc+GpWcDq0cCtebMURVauupI2wwrGFAP5PHElGfcTrgxchHyl73dk9IXh+t2D+Hzr78M+50SzHHgF0qLIX5JtJA+HWAWCriD4FKCD57ZaZsnrGHfhRIfPJtJjDE1mDuZaj5IY268jP37TGITli57e+Br3aqG9Rkz02Rmaqlco7CjiQe1F6ruSenfBJ+yIAavXW8m/8kYTTD6Mgm87ODGmtQKgqU18MECbqLzkos24EtvvBzbBu2d1hTXXyyWqi0NakZBwTNNcSc4UYjB/wKn2CMlFaVuWul+5l+pFiZg9G7D8d2vAWC3u0YUwH6BB9rMiJO2WamavsozRVHYcxlWJc81Km5F2maafR8F5aid96V1dn1IccJXixbVv6LRr0d5FqEGMLs2oOJUuY4qFmB/f63KK4hYqokYaZtRnmd+ai4KqvcFtIuBnBs849sT3yd6FWNNKM980zbd76TxPKl5/TCtdB9mb/kX/Fn21/Ceyi/hvj3/H2afcQdeWPoDPGBtC1WSAMGLacCdn5wefzYsLWWnu2nBqUhhsCq4TlujtFXaxAoizPNMVBvGJcrzbNO+q/Dh9Nvwlb0fhML1syx1s46xKV+xryHfvlO6ylmS2OqzX/vsfbjhEz/E73/1EXz/2HTNWF0KCTrkBF9MCiaGpUIHsakvjT8yfhF3Z5+J/CVv9n0N+Z31pvXAgLFYzCQuvNrmWKmHqcQB/wJVcTF7tiB/+W/VVOIMwk3bdOftFIihOf3/PDXLjvlbR2oV74HoGSw8989RPP8Vvn+O9jwjQ/kq85dWlXDla1R13UqE8gzgU+MNj6/rvGej3lXW+yvPaisWx4HfyEtqSk2qt9i/07MgigsIVVGw0UndfPDMAgA3MEYYA27FWAqeuZ5n/mtSviJoWNqmWHGXV575reHE7xPXAQXOmscvDZ6NyWHKs4hg7WKpyu5fkBBChOYb1GeEBc/uL3BijOHg4JlM25TBszWHGI0WF978AyfuCPCLDVo0iMaYIrR7O5BNsDSno034nokpVfUyyE22AVsKTZ0e32nQebHgGTdBYwUDQuT8lmVxwbOAtE2fggH+yjP7d2FKN5qcJjQFysAOTL7xYVtyH4DYUfsZLfPwyrNmCgbUw7CziJnOl5kJKrA8QQkefoIR5pe0galQwtI2nV39pK0SUvMTrGCAr+cZ7NRb03EcPJtwvdkomNqK4FnP6E48Zo7DsFR8a+e7fIsdEA0bMzvPA18djxAD2MXzX4XJNzxUk54Wpjxj6WUBfcOzdg3i+j1DeM/z9iKb1AJVs/Qsxu1jFEXxGMi22vMsjG0D9n162pZ+9MRMoaTjEtM207qKjULwDPAGY5aueg9myvbz0JdJeHz/4iL6bRmmhWlH/Ru2UPekbTLVkvcexamSt8B5lzRLJqExxQOpz9y0zYRP2qZrOyAuJirCjrHH8yxGinb+0l+H0bsdxT0viTzuuJ5nVdP1EQsLlGqqAv7I/PpHvvIi709G6kExIGVZlutHGjCO0Hg+na94xjC+XdZfMMANntk+NbUbdizFlFvouJ44tcdqjF6Mb2RfgL+tPg8PbLkNc/tfh2nYGzhB/QQfPA2CvtMcPA+Tb3zUkwZUL0yF4lx/Ch6ORgTPdE31jPl8MC3DpRPVg/gsiHRnErjt9b+DFz/bm6LayNiU95mnKYrC1GdLZQPfOzaNu5+axWyhgi89cBa/8YX78dw//xG+c3SKvSdsDiVWX3R9p+qfy2zszeBn1i68S/8tVoVTxPU7C1bWMD/GOu8NHzCYLxmelM9mlGf14qZtun0NzTdnCxVMLpbw+LQbQPrCfadb9t0VYaNDhAJC+UqVzXsyCS10vExEKs+ixwBqT0cnlzx9O28Rw1cTT+q1QQ7mrVbnvHKQs1zw28AU+3dmgeJXMMCBfM+emrGzlXqEccUYOwRL0VAZuQimk6XQF6E8O7dQQtWyz48P+Imwwm41BQMSnFVHrecZbb6IFTfd6+7fZsS5Ak9UZhA9y7z6LXbaptPu6FwGfK7JrqEcBnNJPF61lWdnrH6ke4drXid+pkzblKwZxAcqLI1T3Gnu9ijPMp7XBAbPnAj/SFcKO4ds5VkzFTeLEeqSKMTJFS3iVcVbiTHLgmfBaZth3m0lw2R/D0zb5Dreks/uNhHHOLim0qCihpoG0/ewggGURhAwmavP88xNw2n0PgF2MFNXFZgWpeW0TmlVD7y0nXna+KgwSAIeqjxzqs+4wbNzHuWZb5nyZA7HYadHnNLcikY0yWpFMHGwK4VXVn4Pzy1/ANnt4Wk/9AzR4iou/AJKXNzMCMozKIpvepqiKNyulvf5Y4H1AIVMTzqB97/wfDxju717Rs9lredZ+LPgRzdnVt9qz7Mwrtw+gA+8cB/ueF6weauIm7bpBHK5Agmu8sxNrae0ldLW61Dedr2rrGowME7Xlfq8qaUyTMtWzwUFSfjjrpgmV4XRe49YOkXIgpAmiWGT9nrgfc/KhntsvRnXB5H6Z952wFX/epVYfsqzcgw1QHnrdZh59XcD06154nqeFbkUyqh+n8aphKC8Yu/nUuF4P1GmPBOuR75SZecd6HmWdW0YxM8j/Kq+hTHmLH5o4eunPEv7BB8XIrz0+DRcXkUeHDwju4aw4BlXUEGtTQWqB1Kd0zmdo+BZQLVGHnru0rrqqUyeJeVl3cqzxipJ02K4nrTNIDN3llVRquIz/2N7Zj33vGG89OINGMgmsFAy8KX7z7jHHGLqLQb1C03MYynr48RcIdAI/8wC+Z0F3ztqw/XeGz54VqlaKPVywbMGiwU0Am1S8OMQ9RMz+QruPj4LwO6fNQX42cl5HJtqfO3BE5lGl3D7BwpwB6UnElHB8jjzCuqj7z9tK7Wo7+M36vNc4Dbp850scB0z+ELwgSi/AJHYv0cpzwA3eEaIG17V/l2YedlXMPeCT7HfkfJMNOwnyItsrDsVmjItpmZ6PM9Cqm3uc0Qip+bF4Fn4pmzGR3lNhKlaAbe9zXI+xHELBoj9ld8cTFEUXLG1Dz8z7bngj8zzQ+cDLBAs0zYla4WatE0teKJZm27oPiwsbTMg9YkgeexIdwq7hqLTNmfyZXzxvtO+O5X8LnCjBQNE5dn0kjsA8x1ptkZ5xgXPlOjgGV0PBbWdpdvxuh1d0MSf/+5Q5Rm3uxUHcfEUtTjrqSNtkz6jGdUZYMu2SQUwsVjiPM+WN3jGp1ex4Jmv8qy28p4InUPJCZ5ps49DMezXn7YGA3cdfwZbnn5Ud/03Wnk9dFXB4OgWnNa3YP9YbdCKZ68zObj7qdm6JqN8kGpKCJ7NxvC8IoLSG/J19g3ZgL6rEXUrP5mqttjzLAxFUXDdnmEW0IwDS9us+inP7Mkqv2uaP/Q25C96Ixau/SMAwCxVk2xQuSV6W9EYMZhLhlb1cxWgnBoowKczyPPMMC3WTlrheQZw6drzRRbMoGqa4oSYVzGlApVnqvN/LtjS4r4vbvCMxhVViU4DoXFKrERM8MGnfKXKqQdVzzHR9SA1akpXA59FfjwPCl7Um7aZTmisbZ+ZL/laKogBYMC/0iYP72HGzx2C2nzcggGAd+OvUVibENI2R7qj+xZ67sTFLUsNbFh5Vt88j5Sr9SjPlgIUy3RO/3N8FveemIOmKnjrM3fgd67fhd97jj0e0waSYVqsUp1f0EFUOefLjWdQbORSxYNS06IqbQJghW/qTdsUNyYWumxlsqUmfAsPtIMSv0nBKT1pzjlTqLCUzet3D+Fqxw/0i/edQStw1VnhaXQAMOG0xbC0d8Dt74Pm+ZWIAArg9rEPOMGzC8btudxC0S2iwHvDsmqbnNq34cA1N3fzV565AUXLstgmnLjO5Nnc71VOisozwPZ45otUuNU2/ZVnZ2IUCwC4aptOe2eeZ2l/zzM6n/Od+bO4DuCrnPqRCdloYKm0EcozXgwSNpfiET/TT3kGAJdv68e91h5cW/ow3qP8Smjgkc3RpfJMslZoVdomLbKiFitnFykdJ4ldjufZidli4G7XX/3wKfzBfx7xlVhXqu4EpdGCAaLyjGTdotllNuHdveAXwnSJwoJZvAmt2MnQ5Hqh6F4Dv9QQ9n0Rcm4gWnUjIqZtlrh8fD+6PWmbEZMAvTXBMwAYdSaK5xZKrufZcqdt+nie+S2QxupI2yyl7MFeMe12uKAPooxEYJv6Q+NVeEP5N/Et7Wr2u2qLFU6ffNmF+NfbLwv0FyL2jnThml2DMC3gT//78dif71GeccqAkmGyCXyY8oigSZ1YQKMgqi8j8EvxM7iFbT0Ber50+XJ6njWCLqSd855nvmmb/TuxdNW7YeVGANT609WLGLghT8ORCIULHzR1KyCKC95w5Rk/2RW9mhplQ6+bpjHLFSNQFYX1s2K1zUzCT3nm3cDwU57Vu6AJwi/t0A8y988m/QNiPNTeg4JHmqqwcy5Uqpza2lGecWoNwG1nYX0CKxiQdwsGiIuBoKpvYVBbfGrGTfvy+xw/5VmQlx4fDKM+QlOVwOsa5YFkWhabn4hV6BpBTNsky42RiLRNwD1n8dxZFbh6lWcUKAioZhjEUJ3Ks7LhFloSF/GkLv+0ozp7zt5hpsKjoNQZoZgREJC2KXgDN7MJnE5o7DxPBhTfOuv4F4WpBhuthLoozPWncrZpuzF4XmSV31ZBgQpN8fbjA5zyjIJnl27pw80X2sr9Lz94NlaF4SioPw5S9/CpzJNOEFr0kPZ7D2C3ST9FYSXGfI/GmyOOQMGukmgfL523q9rW2HhCYw8//4xrOE/wQRe/Z8Bdc5h45NwipvMVpHQVWweCLUI2Ccqznkx0P9fDqm36r0lJERYVPKNxrGTYnqMLZMeQqvU8syyLjVfnjzrBs7mS5z6KhahEQpVnMT32KHgmWheEIX5mkO/s5Vtt37PHrXEkksH3jP/MsGyptU5nzv4lDaOLyrOQNM6wapuxlWcLbtrmQDaJgWwCFuAxs+QhY0jKcefxppA0rzz73rEpvPfrjwJwd2iIHJdiAtSfthlWSaYnXbtr4SrPal+fiKE8q0nbjIBP2/T4zwQFz+pI26RJfyuCZxSQOrdYbrn6Ii68tJ3umZ/UnDzPppbKgYtSGkzMdB8sxf2MudS45+88pmXhrJHDf5qXYsFw7w9L22zRgjqd0CIDZ8Rbrt4OTQG+d2wa9zjpEVHwAY2pfG21W11VYgU0+PQ9nkLEzp5Il6AGsD/D/cxGlWf0nC53O42LqDzjlTUbuRTEoJSgOeY105rg2WRMY3Km3DHNQOWZ60XiP3Gm32cSasueGz5tk6XROdeG+QpR8Iw77iDPs4SgxOI9z5ZdeRajWADBlGchgRy2YC+bNWOeGEwUfRD9oPF8sVRlgSRxQZvQFNDwHfeZpqDDk9w8xK/aJj8nWQjZWKHjALyVscMWwlFpXIslg81PWhk8c4PabtZAFNSXiqnQYT4+YTSuPKvP84zf0BE3HingRe3qVZduYn8b67af+dlCBUUuEAwEFQzwqljqHatEaP59MsAighRxYZ5njVZCFfvWp3ovw+JV78HitR+q63OaYY7rZ/kgQZ9TlfeBMws4NV+Cpiq4eGMvrtjaj7HuFOaKBv6rnsIBATAVWEgwnu45bQ7FVZ5ZAPz2ySsRajfAvae0Njkw3sOqXFI7LnCBW9dHlDJQ3LZQ77PXn0mwftZvg53v37/+8AQA4KodA+HKMzF4loqec5ASMVh55qRthqgyAW8wfbFkcJ6WujvP4AqAUECVMjPyFa8ylA9a+sFvLIlzr7CUcMBtWzQ3q+fe1SjPArI/BrJJ7B2xzy3sngHuWFduQaB6tSKDZ2sMcTchNG1TWMjSAjGlq2zSKhqhiojS/x2UuulTNMC0LJbS6eenRJ2PpioNL3zouIuGid/64gMoGSau3D6A37x2p+d14kBXb8EAWpD7dTKsYAA3CSkKu/De7472PnHTNuNdF155VjUtUFwuTvAsKvWFPqM3xi5RFGPOwtRO22xtsCguvLQ9rGBAb8atrncmwA+MBlhdT8DMDLLfzyfHAPjLnPmJOW/uy4I0y+CtJbJ1IItbnN3cP/nOMZghzwLB9xFTS+7Ehlcyxdkt8yvpblmWWzAgpvqSnk1eFUETS02pT9HXzQVt4lTFWkmoL/NTnpFv31K5GrhzO9ui4FlRVJ51hasWEpxyJ0p5FrSZE5Va1whu2maJXTNK+xPVHUVuAl1T8ZgMx32UZ40GE4LwU075UWC+NNHXi9TZYVVMM5wSSSySIwb0anwQfehKaWxOQ4sicTGgKApbzMWt0j3KlGd28EysHud3/RYjClHwhWeManTwzK+f46G2luUUJM2Q5sY5wPU8ixM8o/bRnfY+j9kGAjRVLgWyYc+zmMGzJafSJl8xmeA3Pp+2pY8tHAG73dG5nV0osWsWNG6I3sCFOovSiFAVwhOz/sEzlrYZcu8aLRgg9q3zJROFi14PY/iCuj6nGdx+1ts3UKD9h09MAwAOjHcjm9SgqQpedMCeY7WicECU5xngXl+yJchFbjrzG6O1z0ucPkOc/+8cyrJCQrXBM831OXS+r2K4fU29z56mKqyv9vOLTXEee19/xA6ePee8kdDPHO1Oec43TpEfN23T8N0ApMwQ2vQKQlMV9owvlKps7s9X2yQftFlO8dWb1pkylLe/KESoTWkuQ56gPNQeUgFKXJa2yVkdxEVsw2EVz0l9FuZTB/AbnTJtU7JGCCsQAHgfOlFmTB3Ght40S0UMMt0mzi16q6jtCikacHK2yCbUfsGzZv3O7Pe6VfaqFvCC80fwRy+uNT+sDZ7VqzwLNsP0K3McljYZpyPK17mTySvPilxH7ad8A8S0zfDrv2PQvsfnjYZ7Z8WBV56tlOcZv9hnZuM+C0RFUdhC+kyA7xlfRczMutVqFtN2IMovQMrv2vOBnjjVl9rJ7U/fimxCw0NnF/ENZzIUBp/azS9uaJEcpjDh8UtnKnMp3XGfgRxn8m8JgaR0RGUsEb6CLj2mHRs8Y0bkXs+zlG57oJB6gy8awEOeZ42nbXrT8yZiKs+YJ0zVZMcsjgVBFVSJqNS6RuCVZ6IqT1R3FDzKM2/qJEtVc86T9zxr9cZB3GqbBSP+uELt3c+XhshywcSaggGCEo98EMMm84qisJ1yWhT5BRjpWse1e6BURQqeiUHalFBwB4huW3w1vTgp91Fpm/Osqmtr2nKSW0gXOdVEVLVNwFWeiUHpTAMBmkoT6pd60zb9Km0S/H3kVWeA3e5GudTNoJRhggX1S14FasPBM2YRUTvPMEyL9alh6hpq03V7njntnFpukO9aO/GrtAm4Kd7UX166uY/97UUXjEFVgHtPzNVUQqyXKM8zwL3nE05bjLJU4T/LT7ETpwom3091pTSMdqfY3H3e8VjmPV3FPoa+Q1OV2J5ZPBS89i0Y4PTBdz81i7MLJeSSGq50ijcFoakKU8MD8XxW6TVV0/LdRIurPAO8SvZ5zpKBNgsWy97gWW9a96wDeN+zaM8z9/dF4f5HFQzIseCZ3dbqKfYQV3kGADfuG0ZSU1g6cBBRY9d6QAbP1hjiwyd6SvAPkjih2DfWhYSm4Aon+sy/JqpgwCgLnmUB+AfPjnC/I8UaT7EBI28/tg/ax/BLl27CHTfu9V2QiOfOByjiFQwITtukwWyBm3QUQyS9sQoG1JFeA3h3+b1Sbf8B06s8C/+OG/eN4EtvuAyvOrQx9HVx8CjPVtjzrMwVDAhSrrCFdIDvGT/p4k1OF9N2yXk/lUHBRxkF8MqzlemmB3NJ3HaZvaj4s+8+HinR5ifpfMEA2i2LG4zx8wDkr0vcCmY0ua1a7uSk2KAigBZafHn0jvU8U7z9ibgj6ud7xuNWOWts0R7keTZcl/KMglD+6ujFgM2chZDgd6PQRDlfqeK440HkKs/cVAwAHsWcmDrv7i7b7+GVSnGUDvXgl3boRyFkE0gkXtqmyj5X9PmsSdtkyrPwdkELNloU+e3OX7yxF32ZBLYNZCPPA+DSNh1PVHEx6Jf2GqZKBrhUFi5tM2yByrd3P+Za6HcGeNM26ZnMJNRYqfSBnmcNBGjizEeCGHL6ELtSanRQJ6jSJuCOD9sHs3jGtv6av1MbObvgFpUI9iTybjLT98ZVQoqMcz6LIpOLJVQtpwhQSCGZRiuh0gYi9dfzBf/0uHbiV2kTQI3txKVb+ti/R7tTLA3wzEJzwbNKhOcZ4LYpCuRGVdvUFDcg6bdRbsRQtPPzlp2DOSiK4lafLPgozwS1abPjjBs8qz1X+q5vPmqnzV6zazCWQmpzv33Pgqo4i6S58xJTN03LYqrMDRGeZwCful1ha1xeebZUqsLk/M5o02yDz/MZlbapqQq77qLtizg3EKH7PtNI2qZYbTNks2r3cBe+9ZYr8bZnbo/1mTJtU7JmiFaeuQ+22NnvHu7CN9/8DPx/1+zgXkOdSO1EJV+uugOtk7YZVnGTT+WcLxo1g7pYnatR3v/C8/FXv3gR3vasHYHqkprgWaPKM5+0zW4ubdOybPNgmkz7K8+i0zbz5fp2MnnVA68ACLoe9SjPAFsxVo9yJ4jRHgqerZznWYotYky2KA9aULAdp4DAA+9dYGZdyXo+4wTPfNoUn/KyVHb9ECoxZPzt5pWHNmEgm8Cp+RL+J8L7jFcD8cqzOMbgPJSmynueUV/hl34TRCahsskqeVeEFe4IgxaNM3zwrEM9z+i4qP8SUyCjgmfuLmuznmdOtU3OFzMM/4IB9SnPFovhAY5GSOkqU7w8dHYRAFiqTG3aphuo5I+9ZJg1u8uuH43V8kB5XM+zRRZciJG26RxbaNomF0wRPc+C0jajFKmDLEXGUZ75jE/vf+E+/McbL4+V9gO4NhMUoBIXPKJqEOBTgv3HBt470zCjF8JRpsusWEALvEUBbpwzTDdlsysVaxy/bGsfckkNl231BpkaMaWnYKGC+BXjiFxSZwG7OOqzoEqbgF0g4PyxbvzOdbt8rwGlRJ6dL0UubmkRnm+R5xmvdhU5y6XbhlXEa7ZgAI0TK6o8E9M2uWchpas4MN7j+bubqtrcot4taBGmPHPSNpecggER91pRlBoPMoK3VglTH/NK7J3OWstVnvl4nmnePpdVdWzUFsfpq/3mT2lB7RyVsklQ0YCgKs5+9AYUDZhcLMMwLWgKMBRDUUvzhDPcZnh3yq22acF+psVgLj2fp7n3sese0maCfAjFYkIi1NYKlfB+yA/+M5OaEhnkjVOMQKZtyuDZmkMMPNQG09y/+wV+MkI6k+jlwEPqsVxSY5+1YygHBcB0voLpvHdyc0QIqJ0V1Dt8SlUzjHancPGmcNmpuFjweJ4x5Ubw+ymYGFYwoGra3j0lbvffLzClOd8drjwzneOuP20zatcUsCfR2YSGse7UsnqOsbTNhZLrF7bMnmf8jjypBYMWiOOOFFwsU02wqnm66knbLGaDCwbwC7SqabEJDi3AWlWBrxEyCY15wUxF+MwseTzPyiwIGMcYnCfhozxjO/l1TBoURXH7r5qJZX19DC2YvcqzDg2eMSWro7YTlGcbopRnTVbbFP2iJupUnlWqJkosWFqv8iw8+N0oFDR/2AmeUToRCxYJXkdpXfPszhcNNzWTJr6sElrVbLj6YBBxg2dMOR4jxYWCsqFpm1wBhbhpm1FBdUrrpD7XbxzjF6ZxGO32qhLExUiY8iwwbdMnGBqatqnHS9uMk8oUB3ZOVbOuYgEAcNWOQXzrLc/AdbuHPL/PJu3PDPLE9aPCpUA2sgE3VEfRgLC0zb2jXfjUqw561Es8bsXNojuHCgqeJbzz5GKd8zURUs2cWSjVbOLSQj+s0iZQu1B/aqaAt37u5/iR4xcWBPWtNE7MBxizE/eemA20sWgU5nkmpm1yc4iLN/bU3I9MA0pIP+IotKhNkYAgzr12N4i895Sf+4dW2+TGlJ1Olk+Y5xm/QQPES0cNgwJSfs8T34f2ZRK4LOC5EtnsFMeoR2Hr+p552yaNEaKXWhA0T6D0aCo0lNJVdu8XSkaNlYVf2macuSVdIzGgze5LQP8itq1GCwYMZJMtET3ItM0VDp6VSiW8853vxKWXXoqrrroKd911V+R7Tpw4gYMHD+LHP/7xMhzh6iOsuibgPrwK4nmLhaVtnvNRFGQSGjY6neFRoWjA0YlFz89nF8XgmbvwaDdxPM/CTNKXQtIB0rrKPmO+aHgm4H47BnrAgMpTb2AxSHkWRDap4TO3XYK/feXFsT6/VVDaZtEw2W7jchvk0zOSL7sm10ELJHdH2D9t0+N5lnGDZ6WsrTwzItI2AXfixxZgK6xwognDbET6Rr7irS5Lz0gcY3CepI8Ss960ZULsv4oN9jFdSR/lWYcGzzQhDVw854299k6vX/DMsiymNGi0IAgfeFgsGaw9Ry3U/QsG1Kk8a0PBAMBN06AASq+gPKNrXOL6aTFNoyQsXJLcBLTVKetxg2e0EB/vDS9ND7jtvStGtc3FUrVGbS2mktLmWlQFYNEkvp5d9yDE4hVif+DnGbcQWTDATdtknmchixy618udtlk2TI96KS5+Kic/ddN0vszSYf0Qvf/qZYirqB5Fvg5lpQiftukGU4KUZ960zWY3goe77MV/lfM3I6hYUVixAKC2YMCHvnUUP3pyBp+/70zge0zLYn2rGzwLVp4dnyngTf98H37p0z+tOc5mCErb5APtvN8ZEVYk4cRsAd98dCKwyjRP1P0GasUHsYJn7Jn3N4wHIoJnPsoz2sxYKNZ6nvE+h/z3NJq2+eILxvDc84bxYqc4Q9CxXb9nKPYm+P4x2zt5a3+8lHsgWHlGSrCwKrQ8NK8jhSc/b2AbdSXDU/QKcIPbvDKUxoqw4FmQGpTaQ1CacE3wrEHlWdwN7CjYXM2QyrMV4YMf/CDuv/9+fOpTn8Idd9yBj3/84/jqV78a+p4777wT+XzwwLzeifI8o0lhNhnPMJvk6H7BsyBFwe5hW6nywJkF9rtCpcoqB5GSRSwaUDS8Col2Eup5FiNtk+1oBhjLs2otJYMz7PbfaU0IShHf76PgQeyCAe7iKWrXlNjUl4kldW4l6YTGFgdRppntghZj03k3MBIUPBvz2XHi4XefSHlmZgaBhD0xqPjcY1HCTZ/RKVUd3eBZePqGGNCgxe5sncozXatdVDaqGHP7L2dR02AfQwtmmkRpClqyg9cOdKH/EvtVSsc5NVtbMIBXqraiYACNEV0pLfLeeQsG+CsNc6yEfLjyLG76XlzEyl09Pp5nlmVxvidetdVSucruR4oFz9w+mv7WsmqbiXgFA2gMpup+YZA6O0x5xrxZuL6U7qGoSIybzi36OrXiGqUTmkfRJQZpxUqpQHRglk/DZJ5nIX0EvT7IroGCFo2mT9d8H+95tkBeteFq0ChE5aVlWXjTPx/Gyz91T03mAdFs6hgFzybipG02uOkCAGPdVByoxBaJ0Z5nQtpmg4FeTVWY8k3c5KBCL+MRalFehXXP8Vn86IkZ+xh9LFiIfLkKGnU3xEjbJG+x2UIF7/7KI6Fz5noISttMJzSmFnqaj7IpTHn2B19/FP/7Sw/h8Mn5yO9nbTRiw5knKh0OCLZo4ZVnYfNf0fMMcMciuk9FH+WZ6HnW6Bx7c38G733BPrbG4+E3NZ4bM2UTAPaP9+DvX30Qdz5vb+z3kPJMVEXSvHw8otImQfN8Crr1cO2ti1vDuWp83fP5p+aKPsWoou+fWDAgakMhl/COOXWlbXIxgDCPxHpgc7WQNetaZ8WCZ/l8Hp/97Gfxu7/7u9i/fz9uuOEG3H777fjMZz4T+J5/+7d/w9JSrZeWxEXcUQjyQIvT0QNulSU/c9Yg6T/Jdb9/zJWHH5tcggU7BeO8gOBZlOFiKxGDUL6eZ6HKMyeFI+A60oC2yCnPglLOYinP6vQ846uFlWMoz1YSMfi6UtU2aeGdSQT7am1wJqyTS2XfhSlvWG4M7AEAGEMXsMmKn/JMNA+lCTjzQVrBtE3ADXrNRSrP7OOm20fKgJl6Pc98JOH5coNG/0khra7BPoZ2KClFY7lTi+tBF9LAmU+Gc86U9sQHiwlS16hK/EC9CK96Ohez0ibgDZqKPm1EFzPy9V/QUYCjqwGlSRjjwk42q7bptC8qPy/6dtL/+eIxtKFFCxt+Y6pVKtPYyjNnDB7vi15svOzgBjxjez8rZ+8HPZ+zBTewIaZtUjXKuOncNcGzFo1jfNpbcMEA995EFaPgd+ONarRqmNpBkPKs1dU209xCmgoGRKX+RUEBBHpeT80X8cR0AYZp4eRskLVBs6lj9aRtGp7jrAdvwQD73ge1PVK21QTPmpjLbgjYqHtiyhYPbI0ojsGrXD7xvSfY78NSGqn/1FWF9dlh4z6/8fc/T83i7+8+HnpMcQlK2wSA/3X9bvzqldtwvqNY4skGKHsAt3DNsanwNaRlWVwwI0x55r23cdSNQUVCaKyO8gGkezqYSzLFrligjC9WwathAaBiRAcFG4XUuyNdSVy0sSfi1V72jXbXVeSnJ1B55gTPYvZrbvDMUZ6l/ZRn1RrlGak++YyZQoyCdxkfL02AU561I22TV561yD/TbccyeLbsPPzwwzAMAwcPHmS/O3ToEA4fPgzTJ5o5MzODD33oQ/j93//95TzMVYf4UImdP1Wq8vM784Me2krVqqms4aZteie3V+0YAAD8/PQ8U51Q9c3dwzk2KTknKs8qjalCGiEsbTNO9culEC8NwO1450sGW1AFdYyJGJ5nTHmWjHdtaPejxKVtNluIoV2IRuLLrbQSJxJhg3hfJsGuo5/PB69OqA6dj5mXfRXzz/m4GxDyLRjgHUgpUNoJBQMAN1AQlrZpWRYLaNCuHAXP2MQjrueZ8zzw14otRupO2/QuahrtY7rSwf1Fp0Fdvpu26T1nfsErpqbzi75GlXUpH4WLOEb4wSt33FRTMW0zWAkNcAGONivP+pwdaj7dr1Cp1lSMpoDRPBfsI+UZjc18ILBlyjOf4I+IZVnMd3RDDOXZjftG8CcvORCq6qPxiVSqvNqav5dzxQoLuEQpHAeFfqNVm0Ce4Jmw4BGDj6ZlxVCeuUF/w4rheaa67d2PlivPuBSucw2kbfqR4RSOhmnhZydcVU/QeNFs6thQrjWeZ1GMcAtkUrkFep7VeGs2vxE8HlA04PFpW3m2YzAqeGYf63zRwH2n3PsSlPIOuAVEulI66+PC0jZFhfAnv/8EDp+cCz2uOASlbQJ2P/S6K7b4jk8ZYbOMh8aM0wGV0gnDtJj6LqyNimuIOAHaoCIhcYtlbR2w++lDnKdzb4DnWTbZeuVZGIe29CGtq3jNZVtCC1m0AjrnWs8zsiGIqzxzij44zzevqqaNV7+0zaSusk3/U853xgmYpwOCu3yhMT/EttVowYCBFinPoipFrwdaO8Osg4mJCfT39yOZdG/m0NAQSqUSZmdnMTAw4Hn9+9//ftxyyy3YvXt3U9/boZk2dUPnIZ6PaDiY1lXPa0h9kEtpsa4Fn5ZYqFSR4hadE87kZaQ75fms8d40dg/ncGRiCT98chrPP3+UBc92DeWYOfG5hZLnfTSZthdu0cfWDDnBUFrX3OvEpz0FHccSl7bp9xoyGF8sGSw9JB1wXryUO+j7+AExzrVJc/Jg5t8gtIWVho6FKp8Ry32c4kDUHXBPATtVb7grieOzRUzny9jGTWD5FNmetP0Z1ZELAAAJzVZh+t1jUcJdMKpQFHdCldSVFb1vtFs1W6wEHkfJMEHj6Jb+DE7MFjGVL0NR3BQu26w0+vv8ngcKQGfr7BtcLxr7mjbax4gLZl2170lQP7yS0MSG+i83bdM+Z15RVjJMz8SMXeeY/YwffNoC7ejaVf3C35fiDNRpSpYRjoP6VTu9yKqZpFOAoyfkGW6Ejb2i8sz+fF1TkNJVlAwThUqVC/LafZirPLOfAQX2exTFXZjxgcBEi5515nlpBI8pi6Uq25TZ0JtBfqF5OwxqS6Q2TXF9OT93IK+1hKagK2IuMiQEXlMtGh+8wTPvZ/Jpr4pib2hQm+xO+7ctvpJelSsYEHSsSa69+72GFD/U1pqFrn/JMHGu4prON/PZfFCqZFRx+JQbOJkPGC8qXCGcRr6bFq2Ti6XIPpgv8lDvd6UTKgazCUzlKzjupLinAo65SxhnqB/IpRpvqxu5in70GTP5MmYLFSgAtg9mQz9bnONetqUPP3lqFvmKETKvdSvKkurLVkBavsEqGk8Pbe5DV0rD1x6ewLu+/DD+4bZDTaXO88GKeq4fBe8LlWrN+0iFeHq+GPqZvLVGWF8jbrLmYoyZCS7djX+tW2AkvL2cP9aNL97+NAzl3LlUT8bdqOfnONmExjbHyk4fQ+eW1Fo/p7xgvBvf/fUrl8XOoo8rGMB/Hc03NvTG69fEeV0P17dT+/UEz7Jue9zQm8bEYhln5ou4YLzb3aRMBt9DvmgO/5qoNZpYAKmeMZCfjw1k63uegqCxi5+jd+JcuF7qOfYVC54VCgVP4AwA+7lc9u4o/eAHP8A999yDf//3f2/6ewcHa6W+qxm/81EVsLLHo8PdGOLk3QM99s5FXy6FoaF41yKT0FCoVJHMpTHEBQumnd3lXRv6aj7rOReM4ch/PYa7Ty7gtmfuwhOOhP/gjiEWPJssVLzvc3bx+7rTsY+tUTYJm73Dg13sOwfyzk6bogQeR8m5wBuGu3xfM9SbATALS9eQzDoVatIJ39cOO1JqEwj8PlLHjw11x7o2o3P2M1SxgGTGfq66M8m2X9dG2DrcDeAs+3lsuAe9LTK2jIOZ9H5XXy78Og10pXB8tggl5X3dhLObryjA1g19UDnVwaBzP0yfNqWKlV/T9ufSknp4sBtDQ7UeE8vF1nn72BfK1cDrMsGpSPeM9+IHj88gbyro7c+xBczOTf2xdr66c/bzkuLaq5KYAAD0dcXvtwBg0El9sXQNQ0PdUJw+pr+nvj6mT9gpTjifx76ng8aVgQV7omc5ba3kRDU3jNh9h+kE1SwLyHRnMMQFEZLOe7sC+qo49HLX6pwzRmwZ8e8necyU/Rzyu5kbR3vQl3XbTFev460E+9i7BVVOwXnvxpF4/WRcuvuy7JoBwI5N/WxjKZfSUTLKSHdlUHFeQP10lzPJr+r2a1MJFcPDdkrLYJ89lpYtSs9WMDJcX7pLEGPOLShXrcDrMHnGVqP0ZxPIJDVkWtCGh/ptHx5S2mWS3ueEAo152H3jYC7FrkcQmW6vKq6vO9OSe7t9rAc4fNr+zC5vfzBu2cdXMkwMDXWj4Bjgp3QVG8f8K3kP9NnX01JVZJ0+LJ3Sg4817cx3qxYGB7tqFp1LzqC/abSnJec7a1Kw1vVh3bd1EP1NqBEsy4KuKjBMC+muDH5+xi0KVVE13+NOT9mBqGw65NqEsHODPdbMFI3IPni6aPcXO8cbu4YbB7KYys/hzJLdL3Zn/ecGyS57nDFMC919WZRNbz/QCHs39QEAzuXdefLRY1MAgE0DGWwa7wt9fw+3Kded1vG/bzofL/nED5CvmIHHpE3a96Yvl8L2Tf0A7PbZ1ZvzVX1ryUn79V0pvP/WA3jwY9/F8ekCfnhyAa+8fEv8k+UolKvMHmHnpv662ueQ06eaquo5R9N0/SgnC0boPVE5ReOG0V7PPI5nfMhbAG1DjDEnQ4Vmct7+Zta5VcmEGvkZ4t+3LNptc6liz8/o2d4w2sMyfwzLfl/aUYbmMo2P753ARsdzLV91r4dlWWxT5vytgxhyPOHCGBfm1SP9WfZ5Q85a2dQ0zDvtcdt4L/v79uEuHD45j8lSFV85Oo2jk/YYMToYPNfpd7JsNGFcsBwV8lB/zve9lmV51vW9dcyDeR/CbWOtGUv6e+3nTNFq+/hOmgu3kxULnqVSqZogGf2cTru7vMViEe9+97txxx13eH7fKFNTC4hRbKXjURS7kfqdT0JTmQJmcT6PSdPd2Vaq9qQ2pyuYnFxAHLJJO3h2/Owcspb7WWQ4nbaqNZ91aNx+gL798DmcOTuHh07bnfZYWkPK2f04OVPwvO8RR+7dl1BjH1ujlJa80u2F+Twmnadhcd4+r3Kl9ryIWWeANQpl39cknX3q01NL6HLmHDos39cuOgawpYoZ8n0l5/tKsa5NKW8HK5eKFUzO2qo/xQz+/JWA2nCXMCebn11CJd9+3ztiUZB+p7XwZ4NMgE+em8fkiBtMfspZYOWSGqanvROr/KJ9j4tlo+azpwTj9jOTi5icXEC5wj3D6sp1WkrZvj5Ti8Ft78SMsyBKaOx+Hp9YwGMnbJNiVQGMfBGTheiKXFWnaufMvNs/TM7a11az6mvDmtM5TszkMTm5gGnn2YYR/GwHkU1oHl+3ycmF0H54pVha8PZfeUolWihi0tmETOsqChUTJ8/OQSm5wYnTE/Y1SarxxwcRfqJ31Cka0xXj88TnEACW5gsw8m6b4RfrT56aramqRf2kWfLvl5thpCuJswtl6KqC/HweBSfYkXLUBKcn5rHkpM6UluxnhSZYpyft/iChumNbyfEFm3PGEr2Jay6Sd4y8iyFj2MNPTjvnZU/oW9GGzZJ9DyedYLrYjtJO8OyRk7MAgJ60FuucMwmVLX6NcqUl16mLFxwL/UFBuH7feegcAFtVG/TdJccgf6lYwfSc3V9Z1eD+ivfBO3NuviaVapYM90utOV/3nFx/nbh9chjphIrFUhX3PzGJo+fcce/U1KLvcU9N2/MR1UJD56U648OkMx6F9cHHHX+rnNLYdw06we+jZ533mv7PE79AferUbE0/0AjdTnN4cnKJfcbPjtnBqi29we2Qh/rKV1+6CVlnHbBUMjAxMe+rEDrp9P9pTUFhPg/Nqfh57OSMrz8ejcuqaaK0WMQVW/pxfLqAI6dmMTnZX/9JA3jQGTP6MwlUC6W62qflqMtmFoqe68N7Nj81tRR67SilWVOVmnkcT7XoXb9W8tH3WnHWPpMz3mOYnLK/R0P97dR0jmN2qYwzZ+eYiqmwUEDeUUwVy3a7nZpx1MVV/7XIakGr2m15ct69z1OOD7ECIGnUzrP9sMreOUeCm18mnDXc2Zk8ppdq++IBx8rjw19/lKmSN/elsSmjB343u/+z3rXvknOfSiHru2xSY0FlM2Rc94OeY71a/7zXj5LzTC5y699OnAvXC51DHFYseDY6OoqZmRkYhgHd2ZWdmJhAOp1GT4+7E3nffffh+PHjeNvb3uZ5/xve8AbcfPPNdXugWRZW7Y31w+98klzwTFdVz9+v3z2MM3MlPOe8kdjXIZfUMLVkeyXQe4yqyTqUoVyq5rPOH+1GXyaB2UIF33hkEnMFA5oCbBvIsonGUrmKhaLB5M9HJuwBZNdwru33SDTD1hSFfSelAlUtK/A4+BLofq/xVNssu5NVv9dqzGPNDPy+aS71Lc61SWlu2kmpEv79K41oJq6ryrIeJ3nPEF0B95SgeztXNDyvo8VQd6r2/Trzt6ltU6L/Qb5sP2dUyYZvmysBq2xUMGBULV9DW0qXy6U0DDhKoamlCmaW3KpZCuKdBy0iK4Z7rfiCAfVcC3rOF0v2vWJeNHp9nwPY0nkKnolttJPGFbo/laoJo2oxJRd/zraa2GRtjShw/miNn4+dyliomDjhBIaHu6L7LV14DhXYlYi971PQldIxW6hgsVSt+cwFrmBAq+/HeE8aZxfKzvOgeK4lYI+PRaGvpZRw8qNJcn0w8zxzxpKk1rr+ma/kaSsNa59Z8oehRXEr2rBYTSwlPGd0PUghMJCJN54N5pKsWnerrhMfDBDHxiTn6VI1LfzgcTvQ+PRt/YHfzRc6YQUD1OBj5f3QSoZZ0/6pLeeS9fdV/sfn/Xzbh7D5sSWbsBd1P3x8xvP7mXzF97PdqtqNfXeO87UK64N5JcpYd+0cNQ7URigdLBFwP1VFYQFePh063UQ/SkVKJhZLKBsmEpqKx51iAdsHs7E+98UHxvDkdB4vP7iR/c50xkE/b6ZFrs0BCnrTOqbzFczmKzXetACQ57zdLMtbZKHR8z4yYQc8dzawDuCrbfLv5X3eJhfLKFVMj3/d9x+fxhfvO42rdw5iv1OIIBXRz4gFAuLMTfzmNoCrttYb6Nu6Oc8z3gIgk3CDLeWqvbYoV5t79joF8iabK7h9zGnHG3C4Kxna7/KIhYX4uTv1M2fmS2zN2sP9nQp6WLDTIV9/xVbcfGDMM8aLkEdqQei72H0JWftkufuZqHMtl9JU5M0q+jOJ1owlnF+n+HmdNBduJysWPNu3bx90XcfPfvYzXHrppQCAe+65BwcOHIDKTSIuvPBCfP3rX/e89znPeQ7e+9734sorr1zWY14t8KaTogFhV0rHm67cVtfnuWW43d2byaUyLNgTQL9qWZqq4Mrt/fiPB8/h735iV+DZ0p9lk+fulI6FkoFziyV0pXTky1U2Od4zHC23bRZx4uCptknBs9CCAfwkoxYKsMzz1TYDjCR1ttj1/758ucoWI1GVyQjmeVNxfbg6t9qmd1IWVm2oHYgmwFFeHT1CdSOC91cR8asgSdQUDKhUYVmWWzBghSs7UvluC7b/SX+2No2CJm3ZhMY8iqbyZcw46pq4xQIA7nngvEfcMuD1FgxwvWgAzuC4gaIkXSmdVezq6IIBCgXjLeZhBnjP2e7/KjXGyvRzM1XiADtoUqiYmHOekTjVNsXFve1DVXudc0kNs4VKTdEA07LYIqmeyl1x2dCbxs9OzjMPS4KvaseqbQoFA8jYOOkZm72eZ618zvm+vmSYvs8NVbse62nONJ5H3JQSxxw6Diq2ErdfGMxywbNlKRjA+QBWTPzoCTsw9PRtXi9eHr4CGfMwCjEA589DHPtLhsl+16q2LN6LZosFENT+f+hco6SmoFy1QgoGUJpyY/eRioZQEatUQF8+XzRYEKvRqqJUVY+mgmFtL5fUUaiUsVhy53zN9KOD2QRLcz67UMKmvgyOccGzOPzvZ7se0ZZlQYE9ji+VqwHBM2//2ZtOYDpfCSwaIBajIf9asRhYPRx1gme7h+pfB5DnYkEYG/ixwoLd923udxXXf/WDJ/HAmQV8++gUO5co8/6aggEx7nVCqH5JGJxHYr1QIMmCa3yvqQoSmuopGGBZ7kZaqwrTrBR+BQPIuF+sjB2G2Lfyc39aw510MoMyCdUzTjxr1xB+/OQs9o504WUHN8R61qltBRYMiOhfAPv+puq8fy89uAHHJpewI0YqaxySsmDAylXbzGQyuPnmm3HnnXfivvvuwze+8Q3cdddduO222wDYKrRisYh0Oo2tW7d6/gNs5drg4OBKHX5Hw3eMrZhoupWE3AeeFpHDXcnAyipX7bDvDxUL2MkNhjTI0gT+6OQSLNiVlPwW561GUxVP9S9+4ULBm6DgWZXzTxB3LgjebLIYEbyiSaRhWrB8QvbTTvpGSldjDdCAa1RdNNzAWzvKU7cCvhJfQlOWxXCUR1UUz0QpqhJtF6cq5FkIWbiHVVTly70DdgCjaoFJwRMrHKjRVYUFDGcL/pPoPFdAYzBLhs5lViygnhLZbHeWG5hZtdl6g2fOvaDja6YKGn9fwxbFKw0dW9W0mBIK8PY/bJHhE7jl/94oNQv1GNU2NQXgrypfyZLHLSHvbYtLJdfUvR3BM5qU1wbP7HOdKxpskU39LysY4Byr39hMC+1Gqw/6kRaCZ36cWfAqz1ryvUIgQ2wH9DNVEIzbLwxyvketqhrNB3TFz+SP+75Tc5jOV5BNaLhoY7A/W5Lrt6if10LGMlVRPCpRHmovqtL8s0jUPpOtue90fA856XaXbbXT9eYCAi7MHLvBBTx/PfyqKhLUvgeyiYarXoqB5bANSDquqSV3QV/veMWjKArGne8/6TwvTzjWENsH4gXPxM/Lsrm8/70RNwBp3J/3SakHaje1qE2dbSZ4xhUXqxdXeSYUYRLGudNcpXTLsth1Hcgm2BwharO5i2uHmhJvc5r1EcI8sBKz2qbvZ+oq+2667jQmUZDFgj33rJDqs0PXAnGhYhaLpSrra2lDpp7NINGIvyeV4P5mfwcVCxGrHvdlEvjDm/bhNZdtjh0kZ9U2hTE5Tp/I93v1ruXecvV2/PEtF7RMmMAX9VqvrOgT9I53vAP79+/Ha17zGrznPe/BW9/6VjznOc8BAFx11VX48pe/vJKHt2qhB0tVWqOQoGACrzxjpc5DJmBXbOv3PKy7OUUZTdjpcyhlc/cyqM4IvjPSuUmum0YZrATz+wwePm2zRGqEgA6Pv0d+ATs3ZTMRO7BEnbRpuYvMVMBidKXpyyZYZyymUC4X/MSnOxV+nXoCg2du2qaIzgab2vtLu7c0kOcrVc+g1I6y4vVC1Y2C1ARMeZbU2EJ3tlDBpJPaHVcxCbj9V5Gb8Lo73PW14S5BNVsQdsrrgb+vYopVJ6FzgVq2uNG9Ki5XLSUuMhoPLvLwz5OmINaGiKIonklhkDpQVBMSi2Xq59S2qGz3jNjmwpv6vAb2dC0pUAy414/+xqdtEuJEuZXPua6poHVYUPCsLcozYTysUZ45YxB9d9x+YYB7XatUEyldZcE7sa3Zyg37Av7XEduk/Wlb+kLvEQU/ywZXbTNiMUwbI6ISZbFIynY9cHOyXnRV8QSnW608o5Html32pmmw8qy5YDG/8blY9g8CAe5iupngsPjesLZH/dKk47uooHm1/waquDlXxELRYMqiuMqzoGPMV/yDjoss7d1+HQXPggKhNF5QG2Dz+sWy70ZwHEh5tquBtUCWUwHziEFWPnh2brGMpXIVmgL86+2X4YMvOh/P2jmIVz9tc/h3cX1dNqnHmpsz+w4jSHnWWHuhDR03eGYfGx+MKxkmF6Tp3M2/OPCFgiiwSwHmDb2tUZ65m3R22+mrYwM4CJp3loT26W6gxQyerfCaICGVZyuXtgnY6rMPfOAD+MAHPlDzt0ceeSTwfWF/k7gdZqsm47lU7WLl3KLdSYel43SldBzc2IP/OW4XAtjlEzw7y4JnjlR7ePmqCuaSGgtM8ZNcumxmwOBPE7aEpgTuAHSzHTvD4//iB3+fDNOC+LIZR3k2UIcijw/UsYVbBwRh/FAVBcO5JE7NlxraeWsF9rWJl/LF31ueReZ5VnufmZrKrF3I0kRvIJvEYqmAfLnqCdx2QoqgvetWCFwQURn4rqSGvkwCmgJULbA0k3omHsNO8I3UrfbnU3CuvjbsBv4pbdOZ7DcQSOZ3KTvhngRBj7mdtumfPhSUPtCowk+EXzQO5pKxdzwTmgKKSQcF8GgBKCrPKI26HaozwA4KfPzWAzh/zGsoKwbPEprC2gcFZfz6YHF8bnXfl9Jtj77A4FkLggsiYjurSYfkVHpA/H6BV561UkE92p3CTKHiq3JM6Soq1Sq+fdQ2aX/69nADdN+0zYh2n0loKBomCmUheFYOHksahYLT1B5arTyzPzOJfaP28zEXMFaUm0zbBGxFcdEohyvPyO+sjjQukTExeBaWVuX0O7RhFJR2Xg+kdj01X8TjjjpqpCvZcB9HqV9B121RVJ5lXD8tP4oV78YwrQdKhp2yX2/AYWqpjJlCBQqAHQ0ECKkiqHh+4kYLpfgBwBPOHGVTXwbphIZrdw/h2t1Dkd/Fe57FVYcmdf9guZvK3Fh76U7blhLnhOCZNzXc5ALXnbkWiIuuKsz6Z75goD+TwE+etNPG99SxhswmNZbKDLgb40CtKq0VwbN0wKYl3f/wtE33eFL6ys4/k9xYt15Z3U+QxBdq2K3qIGkh5QmeLdgTBEq/DIJSNwGvDFuUdz96zg6eLYffGcEPfvV4ntFEoicd3Jl2c6lFRabmiFae+fmeTVHqWz2+UZzygI63Veku7YAmXSvl7+VVnsXzPBMX77Tg8ZvY8r524o4stY9B5/4WKlWPQq0TUgT7MpS2Ga0801SFKY0ec1Iw6knbpAUDvztcaFB5VuN5ZjTu6eVJ2+zg4BntXttpm/4eb5mAHXrRw6ZR+L6mHoULrzwN6q/oPogLIlf52R6FraoouHxbf40nIi3YyN+PD8TQv93gmdtuRN+SVqtuqU/zC55VTYsFp8UAQTNEK8+8PzeStlmv30sYL7xgDLuHczi4qbfmb3TvaIMtzO8MENI2nUVFVNCYbcSUvP0qKxbQ4kAwfz9GI+ZuceHb+0Ube9ki0zbzrp3PtGIBH6Q+5aG0zfEmlJUDuaSnrw9re6TWmnSeq2Z9IwFgo6OiOTVXZEGebQ2kbBJZtvHgf93oelLggBRNQYFQcVzm1ZyNpG6S6mxzf6Yh9XNc5dkZbm5BQcl61Xy6qrDnKe5mE2/RwkPFoRqdV9BaRFSe8ZYktvKs+cB1p+CqIit4bDKP47NFJDUFz9ge3k/zqIrCxCGAv+cZQamizRA072p32markWmbMni2JqGOsVU72TmfxcrEYnTaJgA8c+cgNFXBcFfSM4nhlWemZeHopJO2ObJCaZvcoKVHeJ6RTFj0vuHp8knbDJLw88ERw0eZRMqzwTq94JhZtTPxWekONwwKnq2UnJwftKJ2denv4m4sX21ThH8WxXbFlGfOAjFfrjKFmqagZWk7zRA3bZOUXrTYpclwPYHf8V5vhTOgNj0kLjQxokBnISCYFIdV43nGpZ0HFVpg3jBtKxjgXt84xQII/jmpV3m2GJI23U7oWlGQhQ88UjtbKNb2wQlh97jVCxr67pJRu1CezpdhmBZUBRhqkQIJqG03kcGzuAUD2qQ8e9nBDfiH2w75Bnj5Y982kIlMB0pwqpK4yrPegOIzFNxodVtONRjUDoNXA1+8sYdVZ65a/kGaMldts1H8iliJtCJtU1UUz3UKa3tZlrZJyrPmg2cbWPCsVHexAD+yLG3T/7qJyrPedJTyjMbl2nbVSNGAZvzOAK/yjA/ckqKaWhxVZgTAKpg2EpSkdhhXecbStMW0zSaDWqSYEj3PAK+5e7Mp051EL5uTGvjWkQkAwBXbBur2iOR9q7s9yjNv39vKtE0+eGZZlpu2Gda/cP3JSlvwyLRNGTxbk9CkpFW+L27BAHcApTL3UROwzf0ZfPJlF+Ljv3DAI2F3Pc/KODlbRKFiIqkp2NLf+MSgXngZLL9DzAoGWPDdOaWJRFjwzFUnVTnfIf8OT1UUphLzU55NL9WvPAPc+0/H26nVNgFXwbhSO2L8tRHl2iKs2maA55l/tU1OPi8Ezyi1jtJyC5Vqx1TaJOrxPAPswh+Ae271TDxIebZYqrJFZaHBdMKsqDxrwtOre5Uoz/i+jIJhYtCCrksxwFi5FdU2iTjFAgj+OWlUedZqtU4UNCGmtM20zySXunX+/Go9z1qdtul4B/ooz2iRNdyVamlbTumqUPTBe44poV3FTtvkPc+WaRzjx4Q4agZXecZ5nkWoCYMsAML8M5uBb3OtStfl+4qLN/YipatcEY3a8aIcI0UpilxAeh6PqzxrPG0T8F6nsKADbRxNOcGzZlPfATFt0w4sNZLOSERdN1ZtM+ktGOB3HwH/Ktiu79nyB8/omlvwKm7pfDf2kardPbZGlWdA/cEzavPiHLCZapuAe5+oX+fvB59iV2aFCTpjXtkMvVzbJF/K62Kk24rQfCKlq54+Sex7W5K2qdfOu3gVYlj/wrexVqqvG4Ef69Yrq/8JktTgKs9aFTxzKtY5A6VlWXhyxh5wtvZnAt9HXLSxt6ZE7ginPKNiATuHcsu6KKWBVlO9FR75xadfYJ2UXGFpm/xuBlVfCgte6QFyboArGJBrUHlWjP7+lYalba5QUMIbPIvwPEvVrxZIeFJz/QMWZIq9xHmerZQHnAifiuMHeZ7RZHIw53026gn8ZhIa+z5SnzWqiKK+q2SYHiVWY2mbvFK1c58l/hmiNlnjRaX7G0czhV8Lq23WozzjF/dRyjOxYtxCm9Q6UbieZ25VZCKs+qQ4Prfah4YCd37BM+YH1cKUTcDeCMqE7JC3Qnm2XAsH/l49fVu43xng3k/TctNwosaz7gAV8yLz72utwoAWhwlNacliEHAXdbmkxiqqh222VFqwgCfLjcVYnmfNtfGxmMoz6pcoeNZs6jvgKs+mlsp4xLE22T7YeHaG23dGeZ55CwYEKs98PDVps6Qh5VkTxQIAb3/Lj200P9npXLtziyWWctZMOizNL3Ixx0tWMKDG88zpL5rwPAPc4BkfuKU2W+bSNle75xngKs/uPz2Po5NL0FQFV++Mn7JJiG2dEAOirVSeFTk1OB/kjZ+2ubLrAmqnfmKP9cLqf4IkNbTa80wccGcKFcwXDSgAtsQInvlBE5J8pYp7T9gFBZaz0ibgdkbiBNcTPPMJZs0xz7PgRRpfPppSXMNSxVxPrNqFzjQVDKiz86aFytxqUJ45E66VCp4l6wie0X0vGqbnfjHlmU+70DzBs/C0TVt5RouvzrhnfZxE3g83bdOrPCP6M/UFfinFm3aIWdCrzqAOP6ldKhk1Bsf1sFqUZ97gmeN3KPQ9lGolem80qvAT8QbP4t97fvEQdI9IWSYunFc6bXOmUPH8DNSeAx8wEINArU4FDvM8o0VWK4sFEHxbq1Ge8VVYHdPnOPDFcpZLeUbB25Su4uCmvsjX8/MtCvZHeZ7RBtx8Hf6ZzcAbu7fKDoD6igs39LDzpXS/OZ/xohUV/6IUVGXDZOmTzQaI+eBbnMVtK9M2e9N6TVBue1OeZ45qN6jaZtmr3o1K2/SrXj0iFAOLi2FaTAXWqPLMDt7bx8K3DZqfbO7PIKkpMC27INFsocL67UaCZ9l6lWcBQYfmq23a98kNZvIKZzdVlKp8Jjp4LRAXUp597SE7ZfNpm/tCBQ1BUB8rjkWaqnjmj+0qGMCvIcLTwt3jW+ngpywYIINnaxLqLFvmeSb4SzzhDHDjvemGJwjphMY6v+8dmwawvJU2gZDgmRIePGNpmxGdKQVZaDIVFrwKMhIF3HSggVxjaZt0Dp0cPLtkcx829KZxTQOy61bAD0ZRC7ocN4jxk8oww3KFM26tVZ5RwQDX86zTlGe9daZtDgrBs746U475ogGWZXFBnfracEJzg9izhQpTkjaiPMutMs8zwF0M1Vbb9Deu9VsMNYLHW6lh5VlQ2qa/8kz061ku6FrRgijtUZ4JHmB8tU1h97j1yrNgzzNKaWtWleOHJ71E9Dzjrkd/JhG7GmFSV7FnOIeetF5XMLYZ6Ngv3dwXa+zkg0H0HEUqzwI8z9pVOZba2GgLr+H1e4Zx1Y4BvOayzex37Vee+fcBBKUMpnS16UUvH2AOawc0LyB1TysKBiiK4kk77c8k6h5LeYJUu4BdXZ42yJnnWabxtM2zXLXsOJyYKaBkmEjrKkuvbAS67nxqHB1nLqmx6qun590iDGPdqbq9sujzgPoLBrSj2iZP2k95xqVtrgnPMydQRgrDa3cPNvQ5rLKsz6Y33/+2RnlWO++izS1dVUI3NHKJ4HF1uUkGrGXWE8s7y5QsC4lWK8/IdNtZINOA08wOGGDvUM0VDZx0zDuXW3mWCwie6VHKM5a2GW0sP7FYdr1wQkwemcm3n+cZKc8aLBhArPRuRRhDuST+9fbLVuz7aTDSlOjAgaYq6EppzJOLAkVLEcqXhKqiUq16AqS8Pw6lOhYqJksp6BSFU2S1zZJ/wQD2/ohnRYQPnpUME3TJGgnW55IaSoaJqbw7mW8kOLRalGeaT9qmqADK+OyAAu0qGBC/30p6lGdBaZv+yjO3YMfymukGBSYBP+WZe37L5XlWqiyv8iwTMsnnr0e9Hp5/84qLUa6aLQlKxIHS6K/aES8VSFMVKLD9lui5igqy97C0Tf9qmy33PHOuf6uKBQC2mucjt1zg+V1vyHjRitQx6gOCqm1Suv9Ydyp2gDaIsW43kBOmDBFTbFuRtgnYqZvkBdZMsQCAKxjgc93y5SpoZkKVQ3silWe1aZujDRYMoHPcOZRrShWZTWqYzleEtE13c2+8J4WnZgo4NVdkc7FtDV5XV3kW7zkNqlLYbLVN0X/Zk7bJBewqa6jaJl/9UgHwzF2NbbxTW/fra7tSGs4u2P9uZdqmPae1oCoK6w+jAmKdVG1T5ywKqqYVqbBei8jg2RqEpW22rGCA43lGwbPpAgBg60BjKZvEaHcKRxyPA2Al0jbt8xJN2dWI4FmcggGA2xnTJ4Qrz6hCnliFx2RplwN1LjbCUmYkXujadKX0WJPtnpRuB89KtcqzILVAQlOAijdAyu9A0WIyzxUM6JRJTlTBAKreJRYMAOwgc72FDzb0ummb/DVqSDHmTKYnnZ1wXVUaKsTg8TzrkPvih+IUIKlabpsUg450nwrCIqrYhoIB9Xie6U0oz1jAoc5AbbPU+Ml5qm0KGxhcHywulFpebTMkbdOtRNicmbof2ZDgGf9zvYuRdEJrSSpcXH7tqu04uLEXN+0fjfV6RVGQ1FWUDJP1WVrEWNIdUHyGgkLtqrZZjxq0EZhHpo9iqRXKM+oDgtI2ye+s2WIBgFgwINrzjGhVkJevUt9s8Iylu/qkbZJyV1cV1k5og7hkmChWqp7nj9/486Rtdrlpm5ZlxQ5eHmmyWADBNoZ80jZ55dmZ+RJTZjcqBNjoeNLRfCWKoCqFzc73xDEv4xc8M3jlWefOX+LSy6VoXryxp8YqJC5hyrNuj/Ks+b6Yf36KFRPZpBb7nniCZx2StgnY/YCmLu+GZSew+p8gSQ0UiGnVA5YV0jbJl6ARjwAeflIy1p1qKF+9GYLSNlVFYRXDDN9qm9EFA+y/i1LqOJ5n3u8jPwZViU4TFalJGZLBs0DoWYlbqa9b8KoxqibbhQ0KntHuTMXk0wlM9jeaDFRNi3mSdIrCiRZDS+Wqr1SbFjFdPmmbjezYsdSKuSK7RildbWiHi4L/rhdNY88BXwSkU+5LEBSEogCTqOKivkFcROVbVDCAAje5pFZXOownbTNCeSaqTljaZkwVQKsQz48/bnEDgz8/RVE8fXLblGchnmetLhgACMq7msCiN22zkxntTuHmC8frCpTTPWRpmxH3tDcybbO1ixKakzSTFheHsDT/stF86hgFaGlOKkJpyaMtSEuu1/OMaFXwjIoGAM1ne7C+06dgACl5+Q3EXFJjY66oPgva1CJVY8kwAxVrfjzWZLEAIusztvGK6g18BVMqFtBgUPK1l2/Bx269AC+6YCzW64PS3ZqvtuntS/k5jpu2abHvXRNpm1wwqxm7lyu29WMwl8TVO2vTPvm5fL3rLz/48Z6KBlB/GDX+50LsEJYbvv2sV98zqTxbg/AVlVpBF/NJqNqVNqdbk7bJB8+WW3UGuDnkfgOWpiowTCu0YEBvxE6EGEQRK4/xBFXbnHYqdfZlEnVL2aXyLD70zMTd6afUMFrkLHKT0WDlmdcbCeCVPqpnYUkB2k4J0nSndaiKLdOeK1QwJCgXXM+z2rTNRhbJG7i0zXyTaiha1FDV20Y/h9/d7ZT7EoSuKiiBr7bpffbJO67dnmf1Klz4MSsoyEmTyMUazzNn8bfMyrPaAJF73GJbE9XgCU0BnUa7qm2KwbOSYbIKzq0ILohkQib5zaRtrgYSqgqgyhbrUQbg3QHVDNtVMOB1l2/Blv4Mbtw30tLPFQkrGEDjXzOZEWQlEpS2eYZL22yWrpTObBrCNl5ySVH905rneSMfPGtR2qbfdVsq1QZsFUVBb1rHdN4uEsan+7KNP8U7HpLP3GyhgnOLpdhBh5Ypz0hVzY1trueZjnFHJXZmvogTs3Y7aXQtk0loePq2eGndgDvPrykYUI0XQAmiJxWsPKM+mK+22SkZDc3ABwyvayJ4dmhzH77ypst9FZLU/+aSWkuumaooSOsqipw6mYJndaVtrvD9CyuAtl5Y/U+QpIbWe5656YczhQqrgNes8oxfWO0eWd5iAUCw8gxwOwfTR3nmVtsMnxSIgZiwCn+6jyoJAKYLtlpG9JCKQ23KzPqT1sbFTduMd41IeUbpNvT/bEILDKz4FQwocp4hfLoEBeU6ZZKjKq4yTqy4aVlWTbXNTEJj/25MeWb3DXNFg1UZq7dYAMGqlTmeZ40Gz9K6CprbdnrwjPovUmaIAR4/49qqabFAS6uqbdZr7p7wKM+C0jbdarf8ZkO7fKKiEBfJaY/yKlh5Jv7c6sq6dA+KQvCMvIhSuhppPdAI/HMaFjxrhYdMp0F9PPXrUf1ET8rfU4r597X4/mwdyOL1V2ytCfS0mjCPzHIL0jajPM9ambYJ2Cm8L7pgFDtDAjti2marUoz5c2iZ51mlNqjJNh+EtkFqRTEFt8gVCxADD1Q9/dxCvKIBS2UDpxzv42aDZ0x55pO2mU1qGHdS1Y9N5ZlCsVkhQFySLHgWpDxr7JkQs1z4QAtfpKCyhtI2dw3lcHBjD265cIxlKjRKUGoxCUdaoTojRL/ZuP1hWCGe5UZRlHVfNEAqz9YgrNpmix6wtK4y1clDZxYB2BPfZqr+AF7l2Z4VUJ5tdQbMTX213m2k3BCVZ5ZlMVVQpOdZWlSehXmeOcqzqr/yrBH1Tq3fTmcv+FeSVJ3KM9rpo0XOgs+urUhCrVUXFgRVVTZhm9tTgLaTgjR9mQRmCpWaBVHJcL1P+AF+MJfEUrnQUD/RldLRk9YxXzRwzEmtaDSVkIL/U47nWVgQOwxFUdCV0jFXNFoe6Gg11G6ClGd+BQOKhn8aTiMc2tKH8Z4UnnPecF3v8yrP/I+hi2sHSyWDTWwXVyh4JgYa+Wstpp7WKs/49Jp2pW16Awx8ymazZup+hBUMSPFpm2tQeUb3l9SyUWnmTHlWMjz+UEGBjNVCnGqbTaVtClYiIq2uJvvSizdEvqZdnmdbB7IY6UqiN5No2NeJ4LNIRBYD5jD2JnGBzUmIok+xAGKkO4VHJ5ZwdqEY67iOTdpj/FAu2fS6wk95xhcMoLZJ6ttWrGXiElRxndQ7jVbxFhWqnmqbzmeWq6abIrgG1gJJXcVfvvzitn4H9c+t3OjJJFTMFNzgMwXPogJifZkEdFVBUlNXvGAAYM9dytVqjX/femF1jsySUPYM2yqu81qk5lIUBbmkjoWSgQfOzAMAtjVZLAAQ0zaXX3m2pT+Dz7/uaRjyUUfQpFdMoywabsWaupVnIZMpV3kmBM+o0mYDk6batE2pPAuCFrlx02TodfMsbTNaKaD7TJwKhrcaYiapYaZQYZ/bah+kZghSE/DeImLw7KmZQsPeRuM9acwXF3HMSedoVA1FixrX86zx54AFzzrovvhB/ddCgOeZn6ky/VtB8zubu4Zy+Lc3XF73++Ioz3RNRcoxZl8qV9GbScCyLE55trz9XE3aJu95VqM887Ybj+dZm5RnYtrmmQUqFtAe0/hQzzM+bXNNKs+86dCRyjNnvKiaFgqOgbRhWqxPXe5AcKvoZQUDaoNbrUgdoyCQX8EAy7LcAHEb0pKDEP1Sm1XvEildxb+87mnQVaXpYDfZKvgWDAhIFaY2Oi+M+2Ep/tS3nF2MpzxrVcom4K88Y8GzhIahXBKaqrANv+0tWMvEhVl3CPP8ZqttaqqC7pTOxsCMj/q3ZKwt5dlyQJsXrSgWQKQE1X/c6sO5pI4P37wfKV1tqhptq7Dbsr8H8npgdY7MklCu2T2Eb7756S014M8mNSd4ZtftbTZlE7CrCG3oTSOpKdjUZgPbIDb3+w+cVCVLVJ7NOROIhKZEelqIi7hY1TaFjoh2x+qttAnULtwaVdysB67bM4SfnpzDi2Mav9KEkoJmcczK/TzPxFLvNPFjnmcdNMkJMoGmXexsQvMM6uM9KfwU8Pik1MN4TwqPnFtkyrNGg16U4kPpn8140dBitpMUgX64yjNK2xSUZ9zuPCleqFhANlmbhrNcJNRo5RlgB0RLhsnOL1+pgrrqVvtERSEukvlrratu5VOgdoLMB8dbHSin6ycGz9odWIjrebZcao/lhO6v63kWfk/Tugrd8VedL1aQTWqeKrKtLhiwXPDKM7HiYisq/mVD0jZnChWUDBMK2l9VlIfP0AAaL0zj+9ktCsTxnmfifWFqR6H/7A3w5WMbfz7HRsEzShGPgnyUdww1v66guRQFCE3LYoGKrFMAYaw7hZNOmuj2weXLeqE+vmz4K8+aCSh3p7ngGbeBk+BSRdeS59lycMGGbmiqgoMbe1v2mdQ+SbnpqgGj78kztsf312s3Mm1TsiZpdeVKUm88cLp1wTNdU/H/XnspVAUdEUnnIeVGTfCM8zuLWmB2ixVwYnieiUq3GVKeZRtRngkpQ3LADGTbQBZ/euuB2K/n020Azm8pRHmW8FEXur4hjvKMBc86M20T8FGecSkRPLdfsRVb+7N4XoPm1OT1cmyqOeUZLUCpcm0z6TT0WZ10X/yg4yO/K3GBQ9fSgh1cSSc0tsBo1UKtEfh0hLDFZ1fKNrGmxfMC97wstx9IQvMGyPj2pSgK0gmNHWeY51mrFzRBnmfkB9Uu5Rn/nIapn/szzaWgdSK0oGAeRhEBUUVR0OMYsi+UDIzBVQCldbWjNk/qoZdT1C2Vq56ATKVJc3TAnY9SEIiHPHmHupLLGiTgMzSA1qVtthK6buRvyff1btqmEDwLUBGKG388FLQ8GzN4RnOKwQbmuSLZpFf9WayYoBZC5z/em2bBs0YrbTZC0mcDFWi+2iZgW4mccv7tt4FRMiypPKuTSzb14b/e8oyWPssZoVgTKxiwyu4JjU3rNW1zdd0tyYpB6g0aQFsRPAPsjr0Td0FY8EyYmJEiSDTo9KM+5Zm/59mUozxrxB+G/z4FnZUCuNpxPc/s+7MQsGvLw/wuuMVsjeeZM/Gb77CCAUBw8IwWe6Lny+b+DF53xZaGlUCkjGG+XY16niXjP4dRdK0S5ZnotSQGMfjAFLXBAkttWbk2503bDFeeAa7nEVVNG22Tj1cYFCAjwqoci14lyxE8C/Y8a4/aO1R5xrWtteh5Jt7DKM8zwFWzMguAopOyucxVY1tJOqGx50AcL2ix2Ipqm3yRE+Isq7S5/NkM/AZSJwbP+OMTUzdd9bzoeRZeMCAsbTOu8ozaSCvUqBkhbTPvjBGq4vZH49zGwcqkbQoFA6rNpW0C3jUJ3/aSLMhhsmdFrgXi0+rnuEZ5Vm2+P1wJ1rvybHXdLcmKkRMCQdsGl2/AWQmClGc0wY1TpYz3K0npauiiLqja5ky+8R05fqGSjPh+SX10CakMcSr9MZ80Li2Hdm/TLHhGn+ukbXZQkKZe5VmzbBAqKDWabikeVzOTIdo02NC7MmnmcRELGojnTCXTAXcRFZaGs1x40zaD7zf5C1Fg9bEWeuY0At/Gany+fBYyBJ+q0fK0zUDPM0d51q60zZBqm90pHYpzbHE2oFYb4v2NU1iEsgTEsWS1FgsgaLyYE8aLVqSo8f2ZmLrZ6mIB9ZDzBM86b3mlKq7diOgXtxCgPBPbJyFu/PGQVcO5xVKNMtAPquDdCmN2Ur7S3IraR4arCjrOjd+tEgLEITBt02z+mfAGz7i5P5e2KZVnKw9tChaEggHNFFBZCfh04PXI6h6dJctGTthNXoldveVEj0jb7I2RFsvvHEf5jdEku6bappO22cguvce4epXtanQ6PWzxTmqBaLNySr2lVFygdveWVD+dWTAgwPPMmZyKhsnNMt4rBs+a8zxr9nMA4I3P2Ipn7x1ekerA9SAGXf0CUZmEhqJhskVGgTNVXik8aZshyrMuQXn2mJPau7MFnjmN4DXJD/b5Eitq8hPmVi9oggoGkPffsE+hnFbgTdv03sPeTALvef5edKf0jrNqaAVifx1n84MWvQtC8Znl9u5rNb2ZBM4slDArBF1a4XmmKgpySTsdWgwCUdrm+IoEz7gARos3k1pFLqmjUCnXVNykcVz02XM9z8SCAf6WAAAw4vQthYqJxVI1UkU568yJWhI8o2IStCnk/J9fw1DbyCa0tqWv+8EyTMSCAdUWpG1yaxKP8kx30wSDvDcly0daSNuk8Xm13RM/D+f1xOoenSXLBj/wbOnPxEpHWM1QwQBxkKNd1Hhpm17lWRisEiP3fZZltaxgwGqTBHc6oudZUKUqHkpJIDUhUOsbQv+nIG2rK/A1gxs88y6GKC0i1+Kgi7j4abbaJtGMIiChqdjboirG7UTsn/0ChlTZlYJmYR42y4XesPLMNpzeuULKs3RI0C9MeeZN22ztmOoXPDMtiwVpWu2LSlD7CbIKeN6+0bZ8bycgjrOx0jYD/TM7M/gSF6pQV6s8a43SIusEzyiATpyZpxTu5d/gzXV42ibgBJeWgKWK97oFBW17ggoGhKRtphMaetN2ZeqzC6Xo4FkLlWdiJeklH2X8eSPdAIADG7qXNSODlNXlqqg8az6d0rNZ7xM844OlCX1tr986GZa26YzLFZm2uSqRwTNJLPgdteWUOa8UFLMIStuMs/Dgr1lUKhQNqny1zfmiwb6/2YIBy22ivdZxq21WUTXdBWlY8GzAR7lVFEzas5yhLxBtOL2c0GIoWHnW2sVCd0pn6gKgCeWZcE9WMi1xuahRnvk8/yx9x2mD9P+VVEwkY3qe8cozy7JYUYkdy1g5jSfM6yi9Yp5ntdU2l0pVZp7d0yZlE12LKKuCtYh4D2Mpz2r8M9dG2iap8/nxwrKsllX8yyU1TKA2bbPd1WRDj4kbAzMh/ddKQgE+UbHHqm0K7a47IG2TPJuC+umR7pQdPFssYVeIUrtkmGzs6W+D8sy1lXDPa9dwDv9w2yXLnkFD/b+o1qm2QHlGCsGkpng+h4Ici1yQebWpnNYSYsGAkmHf+9V2T0gconXQBv9ysj7PWlI3/I7a9nUQPCPlWVDBgN5M9MRWUxUmgW9EeUYKpa6U1tCuBP+dMnjWWnhV4VLZYLu2YZ5nlHo77VGeOQEL5/6I/lyd5HnWG5G22ep0P0VRWMVNoHUFA9ZF8EwIuvqdM92vYkcVDHCPO6zPooDoUqmKc4tlLJaq0FQFW5fR/JknHZK2yQfTxIBBOz3PWLVNzhh8vlRhf2vXTjepR9aip1kUopoqTv/dLSh7SCGymgsGAP6eZ7ySv9nFIm1OisGzlU3bDO4HOgVWbKUkBs9oA1AoGMCCu2LwLFh5BsQvGkDzCU2p/e5GEJVn+YBxbfdw17I/Y6zieo3yjDZLG28zNPcUN2/oOVvk7ncnzSvXG2k271rdBQN+7erteOvV23HFtv6VPpQVYXWPzpJlg1/Ur9QCZTmhdAvBv7+uggGAPaAtlqqRnmOUnsdPLqccH4hGVGeAkLa5ynY1Op2EpiKtqygaJuaLBqu2GSd4NlOITtsk4hhOLxe0GCoZJoqVKpsE5NvkeQbYC6Cjjhl8o8E5sXpYZpVNUhpBU6KDZ+z+Cd4wK1owwOmnkpoSmvJG93SxbLBiAVv6MytWndbr8xVcYVIsR88HW1qdou2Xtukqp9s39dvUl8H/un4XNvet/XmCSI3yLEZAlHmeCWmbolfjasMvzZ9PV2s2WJxlQSD384uVKgvGrIQvL90zBZ27YUkKrCWx2ibZL6RE5Zn9c75ShVE1WYAnaryg4NnZmMGz3kyiJUpVt2CAV1Gd7YDnifoH07KzC2iMM8wWVNt0njfxflA7pPTmpKasO0VwJ5ER2mer0tiXm11DuRUr0NQJdGbvLuk4+AF1PaRt6mxQC/I8iycvpzS+uMozPm1zpgm/M0AWDGg3/KKHpdqELEr7M1QwgEvbZBUOqWCAd+LTSQUDckmNHQ+vPqNJmajwagV8VctGvcrWZdomH5QR0jgIsSoZW2SsZMEAZ3ERdY949QQFz3auUMom4G2bYWmb4vPsSdtssQ/NSgXPAOAXLt6Ay9fhjrS4SSUGsf2gDZc5oWBAWPGZ1QCp8+c4o/mKwSnPmpyTsD6AU56dW7Q3HDMJdUWUexTQyya1jg1QZH3SNk3LYko00XqC3xBc8KkUHmSnMNJVn/KskaJYfmQC0zZX/nnig+u8+qwVFWipSIO4XkgIyrOV2mCS2NB8YLUXDFjvyLsliQXt9Cuwd/jXOrQjJKZtztW5+KDXRS0GdR/l2XQrlWcyeNZyurkqaXHSNqlgwFyhwjzNxHLv4gSvk4JniqL4VtxkyrM2TE7HWpC2mdZV8LGjZgoGrBb4RXuQJw1dT0pvKXZAwQBq71HBflrgLZYNPDZFxQJWblPHz6DZ72/iJooneNZi5VmaC55ZzjjGigWs8kqOnUqt8iz6norVNt2CAav7HvmNFaQ801Sl6WqrfsGzaaeS7FCuPZVk4x5TJ2/Q5HwUe/my64UoKrU1VWHv4X3PaOMvaDwd6bbvwbnF8OAZbUi3olgA4G7+VKoWKlWzrfOTeuHVRbzvGc37m1Ge7R/rxjtv2I3fvWGP9zt1Cp6R8mztz386mbVSMGC9I++WJBak3hjvTXf0xKBVsOBZQMGA3pjKs+46lWf8gEreWI3uyHkLBqz9e7bc0L2dLVTYBD5MLUCTQwvubrxY7r2T0zYB/wXRYht3djdwvjWNKqIURfEc23rov/hFe9DiRjSu7YSCAYnYyjPX8+wYKc9WMIWA2qYdqPUugFIe5Vmw51mrFzXU51twx5V5FphpT6XN9U4jnmekYqeg2eIaKxgw55O22YoUJeoDeAVVs1YXTR8T853qrHGbJycoswC3zemq4jtXpbmOV3kWXsiHlGen50sseO8HKfFbFTzjr32hUm2bJ2sj8FYEZY/yrPlqm4qi4JYLx7F31FsNnKwCKEDXSRuy6xFqn8VKFV9+8Cy+d2za+f3Kt09JfDq3h5d0FAc39uLqHQN4/eVbVvpQlgVWMIALnlmWVVfBAMBVSER7nnm9DwBXeTbYAuVZp/pvrGZoQnlm3t1ZDau2qasK88qjCaNY7r2TlWcAXzTAu2sNtMdTZNyTttn45IL3D1oPkxR+0R4UiBK9N6IMoJcDWkBFVV0jY+n5koFjTHm2kmmbwYqTcOWZe59aXVmX7/8pNYTUTatd1dSpiOqBRgoGsKqHq/we+W20UBC3FYFiqmy5xFURnHKUZ4MrpTwL2ATrJLI+ij3aAOtK6b7ppmIbBWo3/kS29GegAHhqpoD3fv1RT/o4z2yLlWe6prJ5U75cdedYHaA8UxSF9fl82mYrlGdB1FgFyLXAikLPy32n5nHHVx7BUrmKA+PduHbX0AofmaQeVvfoLFk2skkNf3zLBSt9GMuGn/KsaJiszHpczzNKyYhSfulqrfJspknlma4qUBXbnFQOmK2H7u2p+SIAe2Ec5SfRn01grmiwe1uKSNsMM01fCfrStQuidnqejXe3Kni2vvz/+HYTdL5u8MzxPCuHKwmWgwvGu/Hu5+7B+WPdoa+jYOjpuSIs2M/ext7lNwgnKFDld63534mLIz6I0GrlGd//F40quqG7nmcybbMtiP1/nP7brWZYgWVZbtrmKr9HtME4W7DPS1EUprZphe8SKYn4qpFTTfrENgv5AXeytQmv2iWWAiptEmJqMVC78Scy1pPGb1yzA3/ynWP4t/vP4rHJPD7wovNZIQGi1cEzwG4bc1UDhYrZ1vlJIyQ0FeVq1Zu22QLPsyDEDRvpebay0PzKtOzx4U3P2IpfetpmWQF1lSGfIonEB7/gGXkz6KoSW51x4YYeqAqwfzx8MagL0moAmFpyJoIN7qIqisJSN9dDwGC5odSnU3N28CzOYocUNVRxMypts9MmOn3cgohop6dIb0bHht40sgmtKTWBVJ7VQotPsdrmSqa3KIqCF14wFqkiI9UJ9ZbbB7IrGmimoLdf26Lrn9LVGlWHx/OsxcozRVFqigYslOznVirP2kNjaZv2vaha9rO4GBHIWC1QMMQwLdbHtLKyHKVI8gqqlVae7R3twv977aW488a9K/L9cWAFAypuIIypHQPU4zS3mefSNsWNPz9eeWgTPvaSA+hJ63jgzAJu+/S9ODFb8LyGVOytDJ5luLEt30Fpm4A7p6uYvPKs+WqbQYgb59LzbGXZPpBFb1rHrqEcPvXKg/jly7fIwNkqRM6gJBIfWLVNzquBr1QWt5LS9XuG8e23DkQu2FnaJq88Kzj+HU1MKtIJFflKVQ6YbYD8zeoKnmWp4qZ9b2vSNsXgWYcNquEFA1o/nCiKgr975cUoGWZTnmo5biHayX40rYKfjAWdLwV1iix4tvIFA+IiLvJWslgAwKdtBivP/IJjiRA/tFaQ0jUUKiYzJ5bKs/ZSUzAgRv9tK5YVVKoW5mMWn1kNpBMaUrqKkmFitlBBLqm3VHnmFgxwAzpUMKDRDcdWsH2ws6vR85WKiXknqB6UKkwB3kWfaptBBWmIy7f141OvOojf/MIDeHw6j/944CzedOU29vdZZ57b0uAZVwyHVZHuEOUZS9vkKs+2otpm8PcFWwVIlp++bAJfftMVSGhKx1bklUSz9lcREkkD+CrPmN9ZfYN8nMUo+d14PM+aVJ4B7sJNep61HlKenXFKsYf5nRGUgjuTr8C0LLaopQmoOMFrtQ9Ss9AEl1SYlmW1tWAAYAcc+aqbjdC1zgoGeNM2A5RnSbtPoOBnJxQMiIvY1lbS7wwAxp32KaYkAW5AzW8Dg1/ItMPfUFSeseBZTM9OSX2I9zhO8ExRFBYoO7dQAu2fxRlPOh3y+KSiARQwaIWNBDO+L9embTbqE7se8CsYQL6to13+1607ZY/78z5pm34bBiKb+jJ43vkjAIDTC97qm67yrHXtPeunPOuQcY2yTPiCAdQ/t2MMEPukTstmWI8kfVToktXF6h+dJZI2oPoUDHArbbb+sUmo3rTNYsXdMWvGvyPlTCKk51nrIfUGTXzipNnwaZu8gW4mKG2zw6ttlqsWe0Y6xVPED14Vtx6CZ960zSjPs84pGBAXTVWQTWisj9yxwsGzizf24BMvPYDdQ101f6PgpX/wrH2eZwAfPLOv0wJTnslqm+1AXPzGrZbck9Yxna/gpKNi1lRlTVgt9GUSOLdY5saLVirPatM2p1napmzfQWR9rhup5zcE+EaKnmf8xl9cpfKYUzn7rOMRS1Db6M+0LuDpUZ51WPCMKc+cjfKqabF70dOGtYVM25RIWo98iiQSH/yVZ5S22fqJmS5U4Jl2dlCTmtJUUIIm4GthIt5piMqAeGmbrvKswO38UoBDE0rFd5zyzDn+s87uMZ8y0ymTUz/o2BKasi78JbQYnmedWDCgHvhU3J0rnCqlKAqetqWfPR88FIz028DgFzJ6W4NnjvKsJKtttpMa5VnM/rvHxz9zLSgTeoXNllZ6nmWFtE3LsjCVX1nPs9UAu25cCmZU8IxV23Te47fxF8WYU/znDKc8syyLtY24Fezj4FGeOfOsXKIz+jzmeeaoMPlU2HaoTWuVZ6u/X5FIVhq5opZIfKDFp8l7njmDfDt2h5jHmhOsm3YmgQPZZFOTaJm22T7EdhBnQcp7nlHwLKWrTOkIeH3P4ioXlot9o13QFOD4bBGn5ooeM161gxd7uRBD97UI326CzjnLKc8aURKsNHRPc0nNN12yU9g13IWetI5Dm3tr/kaeZ6rSHrNo6v9LToB0QXqetZWEMM7Gvac0lpx2VDmrvVgAwdL8nXZXbqG3k+t5Zo9BiyW3guGATNsMpMsnbZMqhgcqz7iKsAB8N/6iYMqzhRKbVy+Vq2zO29qCASo7zk5TnokFA6i6biahtcfzTFSeybWARNI08imSSHzQFW8wC3AngL1tUZ45A2qVgmeOlL3Jkut8pTdJaxGDZbE8z7i0zSCDdt5zqtN2CXvSCVy40Q4CfO/YNDMd7pSJaRBUmW29KDB5xUvQOfNpm8WKqyTo9HtJ0PO2YzDX0SqdoVwSX/uVK/DOG/bU/I0UOO3yoeGVZ6ZluWb0UnnWFkRFVdwKsKRarqf4zGqgNs2flGet9TyzLItV2uxKaXK+EwL175WqhbJhompazPNsQ4C3KFOeOXPgoI2/MIa7UlAV+3spvZbaRVpXW2qnkOUCq0xR3SHjGhWBokAy9cnt8qHUVQV8tyQ9zySS5pFPkUTig1/a5nyx9fJyIiEoz2gyM9Rk+sHNF47j0OZeXLFtoLkDlNQgqjfqTdssBXhMeZVnnRcUuGq73Za+d2wKS065+04PuNBCaz34nQFu8B8IVpJluMUnqRAUrJ5AO93Tla60GYeglEwKIrQrSJ5y/NZKhonFkgEazdqhnpbUelTWqzyj4FlujQTP3IIB3rTNVrR3ukamZQdzpji1viSYLOf/mS9XMbFYgmFa0FUFw13+Cl7meVai4Fn9KmX+8yl1k/mdNblJLELHNZOvsD6vUzxZSZ1qVL3Ks3oLkdX1nR5vzc6bU0okq43VMUuWSJYZ/+AZeZ61IW1T8Dx79NwiAGD3cHNG2NftHsJfvOyijk5rWq2I6o3uOAUDsm4ay2KJqlV535f1KM86r4u+cocdPLvn+CymnIqwnTIxDWLdpW3yyrPAggH274uVKgplt3JaJ6ff8tDGwt6RWpP+1QKl0LSrMAgFQouGycavtK52ZL+yFuDTNjUFsRWRtPFCXpJrV3nmVNtsQftL6yooNrlYNJjyTPqdhaNzvqpLFYMVqRjvSQUqJak9Uh/SaHGZMWceenreGzxrZcom4G5ATjptQlU6R3XuKs+EVPo2ZLQQ/IaY7PslkuZZGyO0RNJiWPDMWp6CAWK1zYed4Nne0e6Wf5ekNaR1FbqqsHsWJ22zN52AAsACcGbBnrSKAZ1OV57tGMxiQ08Kp+ZL+M7RSQCdHzzbM2x7te0dWdmqjMuFXkfBgKrlqmpXU3Dxjc/Yhj0jXbhp/+hKH0rD7BjM4fyxbly8sactn89X22zn5o/Ehld1xE3ZBNyNGCe2FGsjZjWwqS8DwN0MrDi+iqI3XCMoioJsUsNiqYrFksGsLgZbrGJai+SSGkqGiXy5GlksAHD7jKVyFVXTYmn+9Sq5x3pSOHwKOON4rM3kKZujxcEzZz4yuWgHzzIJrWNS+5OCRcsCS9tsX7vlfc5ktU2JpHnkLEoi8UFTfKptUlWgdhYMqJooGyYem1wCYBu0SzoTRVHQk9bZpD1O8ExTFfRmEpgtVNikVdwR7WTPM8A+7yt3DOKzPzuF7xydAgDkkp09lGwbzOKrv/r0dRM48FTbjPA8A4Cp/OoLnm3oTeOVhzat9GE0RUpX8alXHWzb55PqsGiYy6JwWO/wqo56ir2I/VI7qu6tBBdu6IECu8DM5FKZ8zxrzbiWS+oseCaVZ/HJJjVM5ytYKlWZ8iwseMYrIRdKBvM8q3e8GHM81c4utFd5RsdFqbydtLmXELJMFpwMhGVL2+wQBZ5EspqRT5FE4oMmeJABrmS9HQUDaEA1TAuPTS3BMC30pnUmc5d0JvykMm6qDaVunnJSF2qVZ9wCrEN3Ca9yUjepQmOne54B9gR9taQkNguvPAta4Ghc+g4ZOK+G+yiJD+95Ni+LBbQdXtWh1xEg6k555xRrJXjWndaxy7GeOHxyjgUMWqV+of6KT9uUnmfR0GbXUoVTngUUCwDseQilaC4U3eBZvamQtWmbdp/U3yblGbWJTtoUSojKM0f13c6NvZT0PJNIWkpnrswkkhWG5gSkPLMsi6U2taMqDu1SV6oWHj7rpGyOdHWM1FziD78QjR08cyaKNGmtKRjAqbg6MW0TAA5t7vNMnDtpZ1cipm0GD/O0qCD1ZFqX93EtwVfbZIu0NRKY6UT4hWk9fbeoZl8rnmcAcLFTnfmnJ+aY51mrfJe6KHhWMpj/5mBOKiujyHLFYuKkbQKc71nJYGmb9Qalxp0AHaVtzrVZeVbqwM092igvC8qzdqZt8hkM0vNMImke+RRJJD6IBQNKhskmfu0sGGCYFh5x/EHOkymbHQ+/yOmK2S4GHOXZaWcCKfqG8BPSTkzbBOxF+WVb+9nP2Q5P21xv8GmbmZCAGAVup5jyTE4J1hJ+nmdSedY++IVpI55nRNca8TwDwPz8Dp+c55RnrUvbBOB4nknlWVxos2upZOCUMw/ZGBE8o3TvhWKFS9usb7wY7bGVZ5S2OcOCZ63tk7LCnKqTNveojzAEz7N2pm2mpOeZRNJS5FMkkfhA6V1UMIC8GXRVqRmYWwHtUleqJlOenSeLBXQ8PQ0oz2iXdWLRP6WAD2DU45uz3FDVTWBtLfbWAny7iac867z0FknzpHnlWUkWDGg3vJ9QPcoz8Z6sJeXZRY7y7NGJRTaPapX6JcsFgaTnWXwomDRbqLB5SKTyzGmjC6Wqm7ZZr+eZk7Y5VzSQL1fb53mWFOdUnfM8UfBqOattJmW1TYmkpcinSCLxQVSe8ZXK2pFKmeAG1CMTTvBsRCrPOh1a5CQ0xbO7F0a/UA1M3L1dDcozALhyuxs8a0dAWdI4WoxqmwBvrLz6CgZIouHTNpnybA0FZjoNb8GAejzP1mbBAAAY7U5hQ08KpgXcc3wOQOvULxQEmi+61TYHZLXNSCjoeNQpTJVNaJEBLEr3XihWUDAaS9vsSumsrZ9ZKLrBsxbfM3E+Uq9Crp3Upm1Stc32PfMJ6XkmkbSUzulRJJIOgia+VDq+ncUC+O+rVC2UqxZySQ0b+8J3AiUrD+3G1rMg7RfSSsTgBj/xS3Sw8my0O4U9jhl0O1MOJPWjx6i2Cbg79LJgwNrEL3gmq222D11VQI9eParhdELzLGrXUvAMAC7eZKvPJp1+JtGiin/UX52cLbDiTjJtM5pswm5fFDzb0JuO3BSmuc580UCxwbRNABhzUjfPzJfaqDzzHlcnVQMPSttsp+dZSlbblEhainyKJBIfapVn9iDf26bdIVFhdN5o17qpDLiaoaBZPYsdsbKUGNzgAxj1VGxbCd55w2684pKNuGbX4EofioQjTrVNAMhQtU1ZMGBNQtU2i1y1TZm22V5ocVyP5xkAdHNBzbWmDqSiAUTLPM+c6/SEEwTqSesyOBCDnGOz8MR0AUB0yibg9hsLJaPhtE3A3nQDgBOzRRbQb3XwTFSeddKmUI3yTKZtSiSrjrU1QkskLUJTvMGz2TYPcOIu9V6Zsrkq6GlIeSambQZP9BIdWm2T2D/eg/3jPSt9GBKBuGmb1NZo91sWDFhbMOVZxWSLNVkwoL0kNRUlw6y7UnJPSme+XWvNQ1IMnrW62ubjTvBsUKrOYkHprjS/jRM8Y9U2iwarYtlImj9V3HzUsScBWj+vDptTrTSUslwxfQoGmNU2fafi+2+JRNIYcqYskfhQozxz5OXt2rX3U55JOp/dw13O/3Ox3xMVPON/rle9IJEArmJRVcIny2GVXiWrH77a5oKjnu5ZY6qmToPG8npVw3xQs5PSzFrBtoEMernza5XnGQVFTs/ZFSMHcjIlOQ6iMqtR5VlDaZuO8uwRpzBWb1qvO9AcRUpXwX9kJ3my6hQ8M0yUDZMFItuZtimVZxJJa1lbI7RE0iLCCga0A3HysG9EVtpcDZw/1o0vv+nyunxWBjLe14oTUFoQ6KrSluIUkrUP9SdpXQttQ7XGyp2zyJA0j8fzzFE4SOVZe6HAkFZn301zi1xSW3ObJoqi4OKNvfjOY1MAWpi2KQQZpfIsHjkhgL6hJ4byjPM8o7bdyHhBnmfkt9YOv1RFUZBJaFgq20G+zlKeOf7GpsVUZwpsZd/0Uru+U/X9t0QiaQz5FEkkPrDgmWUHz+aK7TE2Fb8PsIMpm/szbfkeSesZ7krVtdjpyeieXVFR/UMLAjnJkTQKtcd0hDIgk5TBs7UM+SkWKlUsluyFpPQ8ay+k8qhXeUb3Za0VCyCoaADQOvWLGBQZyMngWRzE67YxjvIsZc99F4qc51kD/nLkeUYFHto1p+bPMddBwTMqAlWpmix4lktpUNsYMOfnkp1cwV0iWS2szVFaImkSUm7QAP+wIzGnXbNWoygKdFWBYVrYM9y15naeJS6qoqAvk2Am7WLAYnNfGjftH8UWGUCVNAgFYKOqA2eExY8YTJOsblJO3zLl9DWATNtsNyxts96CAan6/TNXEwc3ut6YrdoYEoMig1mZthmHXANpm0x5VjLQZdnvb6RgwLigcmtX8IyfV3WS8iyhO8qzqolFKuLS5meeT9uUBTUkkuZZm6O0RNIkfMGAcwslPDqxBAXAFVv72/adCc0Onkm/s7WPN3jmncwoioI7bty7EoclWSPsGc7hN561I7IvERcV2QY8bCSdCylDyH4gm9CY546kPVBgSCwCFIWrPOuchX4r2TvShbSuomiYLIDQLF1C2qZUnsUjx7WxvkwiVnCJAjwLRYMFhhtRKg/mktBUhfVJYvXxVsFbEnSSopqUZ+Wqm7bZ1WY1cEp6nkkkLWVFn6JSqYR3vvOduPTSS3HVVVfhrrvuCnztt7/9bbz4xS/GwYMH8cIXvhDf/OY3l/FIJesN3vPs+49PAwD2j3ejv42eGjTZlsGztc8At0Oe1jtnYidZGyiKglddugmHNveFvk4WDFjbpASVgfQ7az+0OK1XPU4VB9dq2qauqXjVpZuwf6wb57XI01UM+gzK4Fks+OsWR3UGuAGexZLBvMQaKRigqQpGu9z71A7PM8Crou6otE2nfzCqJhYcL+V2q00T0vNMImkpK/oUffCDH8T999+PT33qU7jjjjvw8Y9/HF/96ldrXvfwww/jLW95C2699VZ88YtfxMtf/nL8+q//Oh5++OEVOGrJekDlg2fH7ODZldsH2vqdVIXxgvGeiFdKVjt9XNGAKF8qiaRdyIIBaxsxeCb9ztpPssG0zat2DODAeA9edMFYOw6rI/iVK7fh7151sGVpdLmUTNtshFzC7QfiFAsAXOWZBWAmXwbQWNomAIxx39mXaU+flPWkbXZOv0dp3bzyrN3BM2/BAGkJI5E0y4r1KPl8Hp/97GfxV3/1V9i/fz/279+PI0eO4DOf+QxuvPFGz2v//d//HVdccQVuu+02AMDWrVvxrW99C1/5yldw3nnnrcThS9Y4lLZZNEz85KkZAPbktp184EXn49xCCdsGsm39HsnKwyvPZMBCslKIbU+2xbVFSlC1rlU/rU4iwdI261ukburL4K5XXtyGI1q7iMF/qTyLRyPKs6SuIqWrKBkmnIzLhscL3jt4vXmeUSCrwivP2p626fZFMm1TImmeFZtJPfzwwzAMAwcPHmS/O3ToEP7iL/4CpmlC5fwibrnlFlQqlZrPWFhYWJZjlaw/aOJ7ZGIRpgUMdyWxd6S96ZS7hnLYNZRr63dIOoM+GTyTdACZpCwYsJZJagoU2GoRQCrPlgPmeSYVHm0npavL4p+11kjqKhKagkrVwsbe+EWwetI6JhbL7OdG0jYBYKzb/c7+NqkFs9zY1llpm27BgOVSnsm0TYmktazYTGpiYgL9/f1IJt2doqGhIZRKJczOzmJgwFX57Ny50/PeI0eO4Ic//CFe/vKX1/29yhqZz9B5rJXz6TRow5522K7cPtDWUtLrkfXchkl5pilAUlfW5TVYC6z2NiwqN7JJddWei6QWRVGQdNQigK1wEO/vam/DnQZVs9NU2a+3G0VR0JXUMFc00JdJICErCcYmm9QwVzCwsS8du512p7zBs2xSa6iNj3Nqt/5soi3PCanNFNhBvk55Fql/qPBpm86mRruOMeWptin7JUnrWQvziHqOfcWCZ4VCwRM4A8B+LpfLfm8BAExPT+Otb30rLrnkElx//fV1f+/gYGuMSjuFtXY+ncLAbMnz8/Mu3oihIXmt28F6bMNbR21fu2xSx/Cw9Lhb7azWNrzB8s4WNo311W10LulsMkmNBc9G+7KB49hqbcOdRrdTVKgrm5JzhmWgK53AXNHASI+83vXwzD0j+PGxKVx9/gb0xlR/DXancGwqD8DOzhgf7W3ou/dsKrJ/b9/Qh6HB1mdcDPZmAAC5VGfNsUYMe0fesIAy7LF2fMA+/3b1wcMTefbvDaO9UgggaRvrZR6xYsGzVCpVEySjn9Np/xz8yclJ/PIv/zIsy8LHPvYxT2pnXKamFmBZ0a/rdBTFbqRr5Xw6jcWFAvt3QlOwrz+NyUmZJtxK1nMb1qt2taqUrsp2tYpZ7W24tOhuEqR1FTPTiyt4NJJ2kOQWSglYNf3Nam/DnYZp2H27UTZk374MZBxVTV9Kl9e7Dt797J2oWjtRyRcxmS9GvwFAmktFTican7tkLZP92yqWMTlphry6QQy3ImgntYvFeXttUapUMTln/1t15oPt6oMLS/Y4r6kKpuUYL2kDa2EeQecQhxULno2OjmJmZgaGYUDX7cOYmJhAOp1GT0/tLsHZs2dZwYC///u/96R11oNlYdXeWD/W2vl0Ciqn37xkUy8yCU1e5zaxHtvwvtFuXLq5F5ds6lt3574WWa1tOM0Zyss+bm3Cp+x0p/TAe7xa23CnQf5CmqrI67kMUHreQC4hr3ddKNCU+p75Hs6bK603Pl5s7P3+lyQAABb2SURBVE1jrDuFXEpDtk3jTsYZ29r1+Y2SULmCASU7aNZFlUzb1AeTz1lSk32SpL2sl3nEigXP9u3bB13X8bOf/QyXXnopAOCee+7BgQMHahRl+Xwet99+O1RVxd///d9jeHh4JQ5Zso7gK2VduWNwBY9EshZJ6Sr+/GUXrfRhSNY5vOGzLBawNuErbvbIaptth56plPTfWha6nH5rMCsrbbab7jRf6Kjx9p3QVHzudU+Dqti+de2AxrNOqrQJeAsGLDqeZ+3ul8lnTRYLkEhaw4rNpDKZDG6++Wbceeed+MM//EOcO3cOd911F973vvcBsFVo3d3dSKfT+OQnP4mnnnoK//f//l/2N8BO7+zuXh/5tZLlhff9uXpHYypHiUQi6WR0za261sxiSNK5eJRnstpm23nh/jFMLJZx0/7RlT6UdUGX06aHumTwrN14lGdNVglvd3B5KJf0/L9TIGVq1QLmChUArvKsXQznklAAjHTHr6wqkUiCWdGZ1Dve8Q7ceeedeM1rXoOuri689a1vxXOe8xwAwFVXXYX3ve99eMlLXoKvfe1rKBaLeOlLX+p5/y233IL3v//9K3HokjXOaHcKKV3F7uEcNvVlVvpwJBKJpC1kExrmqkZN5U3J2iDNBUV7ZPCs7WwbzOL3n3/eSh/GuuHll2xEKpXAc88bWelDWfPwwfdMh48Xl2/tx5037sVFGzunWADgKs8AYK7orbbZLka6U/ibV1wsA8wSSYtY0ZlUJpPBBz7wAXzgAx+o+dsjjzzC/v3Vr351OQ9LIkF/Nol/vf0y5DpM8i2RSCStJJ3QMFc0mlYSSDoT0fNMIllLXLihB9dduBGTk6vXqHq10OMJnnW2UllTFbygA9WffqmTy5FOf2BDZwURJZLVjJxJSSQBDHaY3FsikUhaDSnOpPJsbeLxPJPKM4lE0iB88L3TlWedCu+nDNhBvnSHByIlEokX+cRKJBKJRLJOoYm7nMCvTbyeZ4mQV0okEkkwfPBdKpUbQ1EUT+pmd0pvW9EEiUTSHuRsWSKRSCSSdUq2Q6uSSVoDBc9ySa1G9SCRSCRx6UqtnrTNTiahSh9KiWQ1I3s/iUQikUjWKZR+I9Nw1iZpJ3gm/c4kEkkz9KyiggGdDK88a3elTYlE0npk8EwikUgkknWKDJ6tbUh51u6KbhKJZG3DB+DTulw+NkpC44u4yHFXIlltyN5PIpFIJJJ1ynhPGgCwwfm/ZG1BwTOZHiSRSJohndCQdFRT0vOscZIezzPpQymRrDbkbEoikUgkknXK7U/fgsu29uHQpt6VPhRJG6BqmzJtUyKRNEt3OoGppbJUKjeBR3mWltdRIlltSOWZRCKRSCTrlExCw+Vb+6FrcjqwFjm4qRfdKR1Xbh9Y6UORSCSrnB4nCC8LBjSON21TbmpIJKsN+dRKJBKJRCKRrEEu3NCDb7756VAUWWlTIpE0R2/GXjZmk3L52CgJT9qmvI4SyWpDPrUSiUQikUgkaxQZOJNIJK3gtqdtxkjXOVyxtX+lD2XV4k3blMtwiWS1IZ9aiUQikUgkEolEIpEEcvXOQVy9c3ClD2NVk5TKM4lkVSOT1iUSiUQikUgkEolEImkjvL9olwyeSSSrDhk8k0gkEolEIpFIJBKJpI0kueBZj0zblEhWHTJ4JpFIJBKJRCKRSCQSSRvhCwZI5ZlEsvqQwTOJRCKRSCQSiUQikUjaiKdggAyeSSSrDhk8k0gkEolEIpFIJBKJpI0kVFkwQCJZzcjgmUQikUgkEolEIpFIJG0kqdtL75Susn9LJJLVg3xqJRKJRCKRSCQSiUQiaSO6ozyTqjOJZHUig2cSiUQikUgkEolEIpG0Eaq22S0rbUokqxIZPJNIJBKJRCKRSCQSiaSNJJxUTak8k0hWJzJ4JpFIJBKJRCKRSCQSSRtJyLRNiWRVI4NnEolEIpFIJBKJRCKRtJF0QgMA9GZk8EwiWY3IJ1cikUgkEolEIpFIJJI2cv2eITxweh6/cNGGlT4UiUTSADJ4JpFIJBKJRCKRSCQSSRsZ70njfS88f6UPQyKRNIhM25RIJBKJRCKRSCQSiUQikUgCkMEziUQikUgkEolEIpFIJBKJJAAZPJNIJBKJRCKRSCQSiUQikUgCkMEziUQikUgkEolEIpFIJBKJJAAZPJNIJBKJRCKRSCQSiUQikUgCkMEziUQikUgkEolEIpFIJBKJJAAZPJNIJBKJRCKRSCQSiUQikUgCkMEziUQikUgkEolEIpFIJBKJJAAZPJNIJBKJRCKRSCQSiUQikUgCkMEziUQikUgkEolEIpFIJBKJJAAZPJNIJBKJRCKRSCQSiUQikUgC0Ff6AJYbRVnpI2gNdB5r5Xwk6w/ZhiWrHdmGJasd2YYlqxnZfiWrHdmGJaudtdCG6zl2xbIsq32HIpFIJBKJRCKRSCQSiUQikaxeZNqmRCKRSCQSiUQikUgkEolEEoAMnkkkEolEIpFIJBKJRCKRSCQByOCZRCKRSCQSiUQikUgkEolEEoAMnkkkEolEIpFIJBKJRCKRSCQByOCZRCKRSCQSiUQikUgkEolEEoAMnkkkEolEIpFIJBKJRCKRSCQByOCZRCKRSCQSiUQikUgkEolEEoAMnkkkEolEIpFIJBKJRCKRSCQByOCZRCKRSCQSiUQikUgkEolEEoAMnq1CSqUS3vnOd+LSSy/FVVddhbvuumulD0kiCeU///M/sXfvXs9/b3vb2wAADz74IF760pfioosuwq233or7779/hY9WInEpl8u46aab8OMf/5j97vjx43jta1+Liy++GM9//vPxve99z/OeH/zgB7jppptw0UUX4bbbbsPx48eX+7AlEoZfG37ve99b0yd/+tOfZn//93//dzz72c/GRRddhDe/+c2Ynp5eiUOXrGPOnj2Lt73tbbjssstw9dVX433vex9KpRIA2QdLVgdhbVj2wZLVwJNPPonXv/71OHjwIK655hr89V//Nfvbeu2HZfBsFfLBD34Q999/Pz71qU/hjjvuwMc//nF89atfXenDkkgCOXr0KK699lp873vfY/+9973vRT6fxxvf+EZceuml+PznP4+DBw/iTW96E/L5/EofskSCUqmE3/zN38SRI0fY7yzLwpvf/GYMDQ3hX/7lX/DiF78Yb3nLW3Dq1CkAwKlTp/DmN78ZL3nJS/C5z30OAwMD+LVf+zVYlrVSpyFZx/i1YQB47LHH8Pa3v93TJ996660AgPvuuw+/+7u/i7e85S3453/+Z8zPz+Md73jHShy+ZJ1iWRbe9ra3oVAo4DOf+Qw+8pGP4L/+67/w0Y9+VPbBklVBWBsGZB8s6XxM08Qb3/hG9Pf34wtf+ALe85734M///M/xpS99aX33w5ZkVbG0tGQdOHDA+tGPfsR+92d/9mfWq1/96hU8KokknLe//e3Whz/84Zrff/azn7Wuu+46yzRNy7IsyzRN64YbbrD+5V/+ZbkPUSLxcOTIEetFL3qR9cIXvtDas2cP63N/8IMfWBdffLG1tLTEXvua17zG+tjHPmZZlmV99KMf9fTH+XzeOnjwoKfPlkiWg6A2bFmWdfXVV1vf/e53fd/327/929b/+l//i/186tQpa+/evdZTTz3V9mOWSCzLso4ePWrt2bPHmpiYYL/70pe+ZF111VWyD5asCsLasGXJPljS+Zw9e9b69V//dWthYYH97s1vfrN1xx13rOt+WCrPVhkPP/wwDMPAwYMH2e8OHTqEw4cPwzTNFTwyiSSYxx57DNu2bav5/eHDh3Ho0CEoigIAUBQFl1xyCX72s58t7wFKJAI/+clPcPnll+Of//mfPb8/fPgwzj//fGSzWfa7Q4cOsTZ7+PBhXHrppexvmUwG+/fvl21asuwEteHFxUWcPXvWt08Gatvw+Pg4NmzYgMOHD7fzcCUSxvDwMP76r/8aQ0NDnt8vLi7KPliyKghrw7IPlqwGRkZG8NGPfhRdXV2wLAv33HMP7r77blx22WXruh/WV/oAJPUxMTGB/v5+JJNJ9ruhoSGUSiXMzs5iYGBgBY9OIqnFsiw8/vjj+N73vodPfvKTqFaruPHGG/G2t70NExMT2LVrl+f1g4ODNSlGEsly88pXvtL39xMTExgZGfH8bnBwEGfOnIn1d4lkuQhqw4899hgURcFf/MVf4L//+7/R19eHX/7lX8Ytt9wCADh37pxsw5IVpaenB1dffTX72TRNfPrTn8YVV1wh+2DJqiCsDcs+WLLauO6663Dq1Clce+21eO5zn4s//MM/XLf9sAyerTIKhYIncAaA/Vwul1fikCSSUE6dOsXa7Uc/+lGcOHEC733ve1EsFgPbs2zLkk4lqs3KNi3pdI4dOwZFUbBjxw68+tWvxt133413vetd6Orqwg033IBisSjbsKSj+NCHPoQHH3wQn/vc5/B3f/d3sg+WrDr4NvzAAw/IPliyqvjYxz6GyclJ3HnnnXjf+963rufCMni2ykilUjUNj35Op9MrcUgSSSgbN27Ej3/8Y/T29kJRFOzbtw+maeK3f/u3cdlll/m2Z9mWJZ1KKpXC7Oys53d8mw3qo3t6epbrECWSUG6++WZce+216OvrAwCcd955eOKJJ/CP//iPuOGGGwLbcCaTWYGjlax3PvShD+FTn/oUPvKRj2DPnj2yD5asOsQ2vHv3btkHS1YVBw4cAGAXIfqt3/ot3HrrrSgUCp7XrJd+WHqerTJGR0cxMzMDwzDY7yYmJpBOp9dEg5SsTfr6+pivGQDs3LkTpVIJw8PDmJyc9Lx2cnKyRuorkXQKo6OjoW026O/Dw8PLdowSSRiKorBFG7Fjxw6cPXsWgGzDks7h//yf/4O//du/xYc+9CE897nPBSD7YMnqwq8Nyz5YshqYnJzEN77xDc/vdu3ahUqlErl+W8ttWAbPVhn79u2Drusew7177rkHBw4cgKrK2ynpPL773e/i8ssv9+xQPPTQQ+jr68OhQ4fw05/+lJUutiwL9957Ly666KKVOlyJJJSLLroIDzzwAIrFIvvdPffcw9rsRRddhHvuuYf9rVAo4MEHH5RtWtIx/Mmf/Ale+9rXen738MMPY8eOHQBq2/Dp06dx+vRp2YYly8rHP/5x/NM//RP++I//GC94wQvY72UfLFktBLVh2QdLVgMnTpzAW97yFhbUBYD7778fAwMDOHTo0Lrth2W0ZZWRyWRw8803484778R9992Hb3zjG7jrrrtw2223rfShSSS+HDx4EKlUCr/3e7+HY8eO4Tvf+Q4++MEP4vbbb8eNN96I+fl5/MEf/AGOHj2KP/iDP0ChUMDznve8lT5sicSXyy67DOPj43jHO96BI0eO4C//8i9x33334Rd+4RcAALfeeivuvfde/OVf/iWOHDmCd7zjHdi0aRMuv/zyFT5yicTm2muvxd13342/+Zu/wVNPPYV/+Id/wBe/+EW87nWvAwC84hWvwL/+67/is5/9LB5++GH8zu/8Dq655hps3rx5hY9csl547LHH8IlPfAJveMMbcOjQIUxMTLD/ZB8sWQ2EtWHZB0tWAwcOHMD+/fvxzne+E0ePHsV3vvMdfOhDH8Kv/MqvrOt+WLFI8iFZNRT+//buL6TJvo/j+Gem9EdLTAeVmO3EoYS4CkdJIBUFI4mgRCVJ8iAiI/SgAwNNJibTSlSMOrBUCjRYeCJqZYkjxQ78kxASA5UixZOC0jLT++DhvmC3jee+n/vxz/D9gjGu3/e36/ruYlyTj/tts7O6ceOGOjs7FRYWptzc3CX/wQDWkvfv36usrEyDg4MKDQ1VRkaGLl++LJPJpOHhYRUXF8vr9cpqtaqkpEQJCQmr3TJgsFqtamxsNN70x8fHdf36dQ0NDSk2NlaFhYU6dOiQMb+7u1tlZWWanJyUzWaT0+nkj16sqr++hp8/f67q6mqNjY0pOjpa+fn5On78uDHf7XarurpaX758UUpKipxOpyIiIlarfawz9+/f161bt35bGx0d5RqMNe+/vYa5BiMQTE1Nyel0qre3V5s3b9a5c+d08eJFmUymdXsdJjwDAAAAAAAA/GDZJgAAAAAAAOAH4RkAAAAAAADgB+EZAAAAAAAA4AfhGQAAAAAAAOAH4RkAAAAAAADgB+EZAAAAAAAA4AfhGQAAAAAAAOAH4RkAAAAAAADgR/BqNwAAAID/OHLkiD5+/PjbWnR0tLq6ula4IwAAABCeAQAArCGFhYVyOBw+Y21tbWpoaFiljgAAANY3wjMAAIA1ZOvWrTKbzUvGAAAAsDr4zjMAAIAAMjk5qatXryo5OVl2u12lpaWam5uTJLndbmVmZqqyslI2m02pqal68uSJ8dj+/n6lpaUpISFBVqtVVqtV2dnZRv3OnTvG+J+3mpoao/7y5UudPn1aiYmJcjgc6uzsNGrZ2dnG3KdPnyopKUk9PT3LfToAAACWHeEZAABAgJibm9P58+c1OzurpqYmVVVV6dWrV3K5XMact2/f6t27d2publZeXp5KSkrk8Xi0uLiogoICJScnq6OjQx6PRxcuXPDZ/48fP1RUVCSPxyOPxyObzWbUent7deXKFZ06dUqtra06e/as8vPzNTIy4rOP2dlZuVwu3b17V3a7fXlPCAAAwApg2SYAAECA6Onp0dTUlFpaWhQeHi5JKioq0qVLl5Sfny9JMplMcrlcioyMVFxcnN68eaOWlhbFx8drenpaWVlZiomJkSRt2bLFZ/9fv35VVFSUsWw0JCTEqD169EgnTpxQTk6OJMlisWh4eFj19fW6ffu2Me/BgweKj4/XwYMHl+08AAAArCQ+eQYAABAgvF6v9uzZYwRnkrRv3z7Nz89rYmJCkhQbG6vIyEijvnfvXnm9XkVERMhsNqu1tdVY5vlXnz590vbt2/0eOzEx0WfMZrPJ6/Ua23V1daqvr1dxcfH//BwBAADWGsIzAACAALFx48YlY79+/fK5Dw4OXlIPCgpSUFCQKisr1d7ersTERNlsNt27d89nrtfrVXR09N8+9sLCghYWFozt9PR0HThwwGcZKQAAQKAjPAMAAAgQFotFY2Nj+vz5szE2ODio4OBg7d69W5I0Pj6ub9++GfWRkRHFxcVJkpKSkrRjxw4dO3ZMzc3NysjIMOZNTExofn5eu3bt8nvsoaEhn7GBgQFZLBZjOyoqSqWlpXr9+rW6u7v/9fMFAABYCwjPAAAAAkRKSopiYmJ07do1jY6Oqq+vT06nUydPntS2bdskSTMzMyouLpbX61VLS4va29uVlZUlSbp586Y+fPig8vJyxcXFGcs/v3//rsbGRh0+fFjT09PG7efPn5qZmdHc3JxycnLU0dGhhoYGjY2N6eHDh3r27JkyMzN9eoyKilJWVpaqq6tX9uQAAAAsE34wAAAAIEBs2LBBdXV1cjqdSk9PV2hoqNLS0lRQUGDM2blzp8xms86cOSOz2ayKigrt379ffX19am5uVn19vcLCwnz229bWpqamJkmS2+32qQ0MDCg1NVV2u10ul0s1NTWqqKiQxWJRVVXVb38YIDc3V48fP9aLFy909OjRZTgTAAAAK8e0uLi4uNpNAAAA4N9zu92qra1VV1fXP35cf3+/ysvLl9Sys7OVl5cnu93+/2oTAAAgoLBsEwAAYJ3btGnTkk+j/Sk8PFwhISEr3BEAAMDawbJNAACAdc7hcMjhcPy2Vltbu8LdAAAArC0s2wQAAAAAAAD8YNkmAAAAAAAA4AfhGQAAAAAAAOAH4RkAAAAAAADgB+EZAAAAAAAA4AfhGQAAAAAAAOAH4RkAAAAAAADgB+EZAAAAAAAA4AfhGQAAAAAAAODHH43idJRb50FS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 descr="Rakesh Mutha - Data Science Intern - Ai Variant | LinkedI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095875"/>
            <a:ext cx="3549090" cy="16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S 189/289A: Introduction to Machine Learni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5" y="2981324"/>
            <a:ext cx="3524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data:image/png;base64,iVBORw0KGgoAAAANSUhEUgAABNgAAAGHCAYAAABiVu/5AAAAOXRFWHRTb2Z0d2FyZQBNYXRwbG90bGliIHZlcnNpb24zLjUuMywgaHR0cHM6Ly9tYXRwbG90bGliLm9yZy/NK7nSAAAACXBIWXMAAA9hAAAPYQGoP6dpAAEAAElEQVR4nOydd3gUVRfG363pJCGhCYJIlxq6gnSkiA39FKmCSJGiAooNRBERROkgVUARaSIiRUVFECkCgoJUAemQXjdb5/tj987OzPa+m5zf8/hIts2duf3c95wj4ziOA0EQBEEQBEEQBEEQBEEQXiEPdQEIgiAIgiAIgiAIgiAIIpIhAxtBEARBEARBEARBEARB+AAZ2AiCIAiCIAiCIAiCIAjCB8jARhAEQRAEQRAEQRAEQRA+QAY2giAIgiAIgiAIgiAIgvABMrARBEEQBEEQBEEQBEEQhA+QgY0gCIIgCIIgCIIgCIIgfIAMbARBEARBEARBEARBEAThA2RgIwiCIAgirOE4LtRFIAiCIAiCIAinlAgD2+uvv446deo4/W/AgAGhLiZBEGECGxc++eQTu++bTCY8+OCDqFOnDr7++usgly58OXTokN3xtUGDBmjXrh1ee+01pKen85+fP38+6tSp49ZvHjp0KGDlXrlyJSZMmOD2570pUzDuwxk///yzw2f922+/4cknn0Tjxo3RqVMnrFixIqwNVq+//jo6derE//3TTz9h4sSJ/N+hfNau1holccyoU6cO5s+fH+pi8AwYMIBvH19//TXq1KmDa9euAbBtO45YtWoV2rRpg0aNGmHRokV+KRdbiwJAdnY2OnTogKtXr/rltwki0mHrgYYNG6KgoMDuZ9atW4c6deq41YcJgijduLL/AOb1gqs12+uvv+73sin9/osh4MUXX0SfPn34vxctWoR//vkHCxYs4F+Lj48PRdEIgghT5HI5du3ahXHjxtm898cff+DOnTshKFVkMHnyZNSvX5//u7CwEEePHsXSpUtx6dIlbNy4EQDwv//9Dw8++GCoigkA+Pfff7FkyRJ8++23IS1HIDl06BDGjx9v973jx49jxIgR6NGjB1566SUcPXoUH330EYxGI4YNGxbkkrrHiy++iIEDB/J/r1q1SvR+/fr1sX79etSsWTPIJQPWr18v+vuZZ57BU089hf/973/8a1WrVg12sQgPKCgowIwZM9ChQwcMGTIEVapU8cvvymQy/t/Jycl47rnn8Oabb2LNmjWi9wiiNGMwGPDzzz/j0UcftXlvx44dISgRQRCRSrly5UT2Hnvcd999eOedd+y+98wzzwSiWCXDwFa1alXRgrZs2bJQq9Vo0qRJ6ApFEERY07RpUxw5cgT//PMP7rvvPtF727dvR7169XD69OkQlS68qVmzps342qZNG+h0OixbtgwXLlxAzZo1UbFiRVSsWDE0hbTw0UcfoVevXqhQoUJIyxEICgoKsGzZMixbtgwJCQkoKiqy+cz8+fNRr149fPTRRwCAdu3awWAw4NNPP8XAgQMRHR0d7GK7xJWBKj4+PmTzu73rVqxYkdYbQaR8+fIwGAxefz83NxcmkwldunRBixYt/FaucuXKicaZvn37YvHixfjxxx/x0EMP+e06BBHJNG3aFDt37rQxsN2+fRtHjhxBvXr1kJeXF6LSEQQRSbhj7wnFmrFEuIh6wpEjR9C/f380btwYLVu2xMSJE5GVlSX6zMWLFzF69Gi0bNkSLVq0wPDhw/Hvv/8CcO4ewtixYwd69+6NtLQ0tGnTBpMnT0Zubi7/PpNJs/8aNWqExx57DL/99hv/GVduDvZcr9y5NykDBgywcZ/9+OOPXbq5OJNcCl01BgwYgE2bNqFjx45IS0vDoEGDcObMGdFvXb58GWPHjkWbNm3QpEkTDBgwAEePHuXfv3btms012LOx57pi79m4qhOtVospU6bg/vvvR6tWrTBhwgTR+506dbKRkHrqmuKvOsvOzsa4cePQsmVLtGnTBu+//z60Wi3/vjvPxGg0YunSpejVqxcaNWqEJk2aoE+fPjh48KDDstr77ZycHEyePBkPPPAAGjZsiKeffhoHDhxw+h17v+9OO9TpdJgxYwbat2+PevXq+eyS1aJFC6SmpmLXrl2i1w0GA3744Qc8/PDDNt/RarVYuHAhunfvjoYNG+Khhx7C0qVLYTKZ+M/o9XqXYwQA3Lhxg6/Hxo0bY9CgQfjnn39En3HH5d0b961OnTq5NZZ5SpkyZQBYlRz22tFXX32Fbt26oVGjRujfvz9u3Lhh8zt//vkn+vXrhyZNmqBDhw5YvXo1nnvuOVEf1Gq1mDlzJtq3b48GDRrgkUcesTn9PnfuHPbs2YNevXqJXv/jjz/w/PPPo0WLFmjQoAE6deqE+fPni+pRyPz589GpUyf88ssv6N69Oxo3boynn37arovixYsX8fzzz6Nx48Zo06YNZs2aJTIGZGVl4d1330XHjh3RoEEDtGzZEqNGjeLHEcD5PCMcYzZt2oQNGzZg8uTJ6N+/v01ZdDodDh06hK5du4pe79atG686dBc23p04cQJPPPEEGjVqhEceecSm/+Tn52P69Ono0qULGjZsiF69emHTpk2iz5w8eRKDBg1Cs2bNkJaWhueeew7Hjx/n3xeOpQMGDMDhw4dx+PBh3i1U6CJ67Ngx1KlTB7/88ovoGqdPn0adOnXw448/AnDdXuzNM76EmRgwYAAmTJiAsWPHokmTJhg8eLBD11Z749/GjRvx8MMPo0GDBujQoQPmz58Po9HoURlMJhNmz56NTp068e38448/hl6v5z/jTn0xtFotmjVrhhkzZoheNxgMaN26Nd5//323y//6669j0KBBeOedd9C0aVP07NkTBw4ccMuNo1atWi7HqfXr16NDhw5o1KiRaGz9+uuv+bb15ptvin5nxYoV6Ny5Mxo1aoQ+ffrwbtesvoqLizFlyhS0a9cODRo0QPfu3bFixQr++9JyqdVqdOvWDUuWLHFaVinStQVDug4xmUxYunQpunbtigYNGqBbt274/PPPRd9x5kIj/H1XaxFWJvYfu55UGbxx40b07t0bTZo04de2O3fu5N/3dh53Z83pyX24GsfcmV/YPPr222+LXs/NzUWDBg1s+vq5c+cwfPhwNG3aFE2bNsWoUaNELsTujg/+WOMBQF5eHt588020bdvW5pk6cr/3xzjZs2dP/PbbbzZuort27UL16tVRt25dm+/8/fffeP7559GqVSs0bdoUI0aMwPnz50WfmT17tt0ysWc1Y8YMNGrUCPn5+aLvLVq0CM2aNYNGo3EYBkP4O96EKHDn2tK9ob2+4ar9GgwGtG3b1q6i/aGHHuLbqr014LVr19yaDziOw6pVq9CjRw80atQIXbt25cNOOLuH+fPn8+1H2Ne1Wi06d+7sdEx31u6kfeOLL77AxIkTkZaWhgceeADTpk0T7ZF82fe+/vrr+PTTT/HAAw+gWbNmePHFF3H9+nXR53bv3o2+ffsiLS2NnyfWrl0r+sydO3cwceJE3H///UhLS0P//v3x559/OqwbYR256rcHDhxAw4YNMWXKFIf3zNrj3r17AQR3L2dvfjt//jzq168fFuG83Fmju0OJULC5yx9//IHBgwejdevWmDNnDnJzczF37lwMHDgQmzZtQnR0NG7fvo1nnnkGFSpUwJQpUxAbG4v58+dj0KBB+O6773j3kFOnTuG9996zcZVatGgR5s2bh759++KVV17B1atXMXfuXBw/fhwbNmwQqQXWr18PjuOQmZmJFStWYMyYMfj111/5Taq/780drly5YuOO4wip5HLPnj1YvHix6DOnT5/GxYsXMW7cOCQmJmLevHno378/duzYgfLly+PChQt4+umncc899+Dtt9+GSqXCmjVrMGjQIKxcuRItW7bkf2vkyJHo0KEDAPPC1V3cqZOPPvoI33zzDSZNmoQyZcrg3XffxZQpUzB79my3r+Mp3tbZG2+8gb///hvvvvsudDodpkyZgujoaI9iTM2aNQvr1q3D+PHjUadOHdy+fRsLFy7ESy+9hD179rj1G1qtFoMGDUJGRgZeeeUVlC9fHps3b8bQoUOxfPly3H///W6XR4q9drhs2TKsXr0aEyZMQIMGDaBWq5Geno7Ro0d7dQ2FQoFu3brZuIkeOHAAWq0WnTp1wqxZs/jXOY7DiBEjcPz4cYwePRp169bFoUOHMGfOHFy9ehVTp04FAH4iX7x4McqWLQvAvOkQLlKysrLQp08fxMTEYNKkSYiJicHq1avRr18/bNq0CTVq1OA/K3U/e/fdd726XyELFiyATqfz+vsmk0lkNCooKMDhw4exYsUKNGrUCNWrV7f7vS+++AJTp07FoEGD0K5dOxw4cACTJk0Sfebff//Fc889hwYNGuCTTz5BdnY2PvnkE+Tl5fFGT47jMGrUKBw7dgxjx45FjRo18OOPP+KVV16BTqfD448/DgDYtm0bypUrJzq5OnPmDJ577jl0794ds2fPBsdx2LZtGxYsWIB7773XrmEVMNfZxIkTMXr0aFStWhUrV67E888/j40bN6JevXr856ZPn44RI0Zg6NCh+Omnn7Bs2TJUrFgR/fv3B8dxGD58OHJzczFhwgSkpqbi7NmzmDNnDt555x1+sy51QxQiHPs6deqEZ555BjExMXaNrFevXoVer8c999wjer1atWoAgEuXLqFNmzYOr2WP4cOHo3///njllVewadMmvPzyy1iyZAnat2+P4uJi9O3bF5mZmRg7diwqV66M3bt346233kJGRgZGjBiBgoICDB06FK1bt8b8+fOh0+mwePFiPP/889izZw8SEhJE13vnnXfw6quv8v+uWbMmTp06xb/ftGlTVK1aFdu3b0fHjh3517/77jskJSWhffv2brWX8uXLO33u3oSZYCqNxYsXOzTe2mPJkiWYPXs2+vfvjzfeeAOnT5/G/PnzcfPmTXzwwQdu/86yZcuwbt06TJw4EXfffTdOnDiB2bNnQ6VSYezYsW7Vl5CoqCh069YNO3fuxGuvvcYb0vfv34/s7Gw89thjHpX/yJEjiIqKwsKFC1FUVISGDRs6rQM2nkrLJeXWrVtYsGABxo8fj/j4eCxYsAADBgzAtm3b0KFDByxYsACjR48WrSkWLFiAhQsX4vnnn0fr1q2xb98+vPzyy6Lf/eCDD/Dbb79h4sSJSE1Nxd69ezFz5kwkJSXhySefxCOPPIJHHnlE9J3u3btj/fr1uHTpksNx0VumTJmCr7/+GsOHD0daWhr++OMPfPDBB8jLy8OoUaP4z0ldaKRrNU/WIgsWLEC5cuWQm5uLr776ChMnTkTDhg1RvXp1rF27Fu+//z7GjBmDZs2aITc3F8uWLcOECROQlpaGihUr+jSPu1pzenIfzsYxd+cXAIiLi8OePXvAcRzfH3744QcbY/ilS5fQp08f3HvvvZgxYwYMBgMWL16MZ599Flu3bkVKSorL+/cEV2u8mJgYfPjhh9i1axcmTpyIGjVqQKlU8nsbR/hjnOzWrRumTZtm4ya6Y8cOPPzwwzZxCw8ePIihQ4eiVatW+OCDD6DVarFkyRL06dMHGzZs4NdLxcXF6NSpE4YPH85/V+j+9dRTT2HlypXYtWuXaE21detW9OzZEzExMfxr0r2dr25knlxb+Hwd9Q1n7ffxxx/H559/joKCAr4+jh49iv/++w8ffvgh/xvt27fHiy++yP+dmJjo1nwwc+ZMrF69GoMHD0abNm3w999/8weJwrAgbK3K+mzFihXtKo+XL1/utvFCOGYLryFk7ty5aNy4MebMmYN///0Xc+bMQXp6OubMmWP3Nz3Z9/70009ITk7G22+/DZPJhI8//hgDBgzA9u3bERMTgz179mDUqFEYOHAgxowZg+LiYnz55Zd477330KBBAzRu3BiFhYV49tlnYTQa8eqrr6JChQpYuXIlhgwZgi1btvDrc1b3wnsuX748pkyZ4rTfNmzYELNnz8b48ePx+OOP2yi3Tp06hc8//xxz585FWlpa0Pdy9pg2bZpPqnR/4e4a3R1KlYHt448/RvXq1bFkyRIoFAoAQOPGjfHwww9j8+bN6NevH1atWgWdTofPPvsM5cqVAwDUrVsXzz77LE6cOIH27dsDsG6iha5Subm5WLx4MZ5++mlMnjyZv27t2rXRr18//hoMYaNXKBQYMWIELl26hMaNGwfk3tzhgw8+QK1atUQbGEdIJZcXL160+Ux+fj4+/fRTNG/eHADQqFEjdOnSBWvWrMGECROwYMECqNVqrFmzhp8IOnTogF69emHmzJkio0TVqlU9lni6Wyccx+G1117Dk08+CQA4duwYH0cqUHhTZzqdDvHx8XjnnXd4l5OffvoJ+/bt88jAdufOHbzyyiui04KoqCiMGTMGZ8+ehVxuFrcaDAYolfaHia1bt+LMmTPYsGED32bbtWuHAQMGYNasWdi8ebPb5ZFirx3+9ddfqFu3LoYMGcK/5umJgpSePXti7dq1IjfRHTt2oHPnzoiKihJ9du/evfj999/xySef8EaYNm3aIDo6ml/E16pVi3fTS0tLQ3JyMgBg3759ot9avXo1cnJysG7dOlSuXBmA+dn17NkTc+fOxbx58/jPSt3P/BFPUuoS6ynPPfeczWuJiYno3LkzXn31Vb79COE4DosWLULPnj3x5ptvAgDatm2LgoICfPXVV/znlixZgoSEBCxfvpxfdN57772iOJu///479u3bh9mzZ6Nnz54AgAcffBAajQazZs1Cr169oFQqcfDgQTRs2FAU/+jMmTN44IEH8NFHH/HlbNOmDX7++WccOnTIoYFNo9FgypQp/OaqdevW6NKlC5YuXSoyxA8cOJBftLZu3Rq7d+/GwYMH0b9/f9y5cwcxMTGYOHEiPya2atUKV65cES2q3R3nXLlSstNyaZuJi4sDAIeBpp0xYMAAfvP+4IMP4oknnsDChQvRvn17fP311zh37hy++uorpKWl8Z8xGAxYtGgR+vTpg8uXLyM7OxsDBw5E06ZNAZjrd/369SgsLLQxsNWsWZMvv6Pn8uijj2LlypUoLi5GdHQ0OI7Djh070L17d6jVauzfv99lewlEWAmVSoV3332XN4q6o3jIz8/HokWL8Mwzz/Bqg7Zt2yIpKQlvv/02Bg8ejFq1arl1/cOHD6NBgwb8vNayZUvExMTwz9id+kpKShL95mOPPYbNmzfj6NGjfBvevn077r33XjRs2NCj8hsMBrz33nsiN3J/1IHRaMTChQvRqFEjAOZ5tUuXLvj8888xceJE3iDO1hRFRUVYtmwZ+vXrx8+jbdu2hUajEfXLw4cPo02bNvwY0apVK8TGxjo1jjRs2BCA+eDGnwa2S5cuYcOGDRg3bhwfS7Ft27aQyWRYsmQJ+vbty88/0rYtXat5shapV68eH7OuUqVK+Pnnn3H69GlUr14dV69exfPPPy/atFeuXBm9e/fG0aNH8fDDD/s0j7tac3pyH87GMXfnFwC4//778euvv+LEiRN82Xbu3IkWLVqI+vuCBQsQExODVatW8ePZ/fffjy5dumD58uWiJC7+wNUar0mTJvjrr7/Qtm1bkfFIqPSxhz/GydTUVLRo0ULkJnr9+nWcOHECM2fOtDmo//jjj1GtWjUsXbqUr9e2bduia9eumDdvHubOnQvAPEffddddDstXo0YNpKWlYevWrbyR69ixY7h8+bLI8ATYD4PhC55cW3hdR33DWft98sknsWzZMnz//ff82P/NN9/gnnvu4edcwHxgIbzWl19+6XI+kMvlWLNmDfr3788ffD3wwANIT0/HH3/8geHDh/Pjub15W3o/N2/exLJly1C/fn239p3SfaC99XDZsmXx6aefQqlUon379pDL5Zg+fTrGjBkjOrxmeLLv1Wg0+Prrr3H33XcDMK9dnnjiCXzzzTd49tlnceHCBTzxxBN46623+O+kpaWhVatWOHToEBo3bowtW7bg+vXr2LJlCz8XNW3aFI8//jj++OMPvn2wZyW9Z1f9Nj4+Hl26dEHXrl3x+eef27Tj1atXo1OnTujcuTMAYMOGDUHdy0n5/vvvceLECb8fQHmDu2t0dyg1LqIajYY3kHEcB4PBAIPBgLvvvhs1atTA/v37AZit/E2aNOGNa4B5g/vLL7/wxjVHHD9+HDqdzsYdqXnz5qhcuTIOHz4sep2VISsrC1u2bEFcXJxNAzMYDC7dQty9N1cwA4I/J/oqVarwjRQwW9/ZSStgXrB27NhRNEgqlUo8/PDDOHnyJAoLC11eg6lp2H9CpYC7dTJp0iT07dsXRqMRt2/fxoEDB2wGYuGzlV5HSCDrTK1WY9asWXjooYdgMBhw+fJlHD9+3Kaszp4JYF6wDBo0CFlZWThy5Ag2b97Mu3rodDp+w3Dr1i2H93DgwAGUK1cO9evX569jNBrRsWNHnDx5UuRi66o8Qhy1w4YNG+LChQv4/vvvkZub6/J33KFZs2aoUKECL6/X6XTYvXu3TXsBzG1VqVSie/fuotfZApG1pVu3bkEulzs1hB04cAD16tVDhQoV+Gcil8vRrl07/P777x7fB3u+7maGNBqNovqQ/ueKd999l3dPHD58OBQKBQYMGIDp06fzKhMpFy9eRGZmpkhlBAA9evQQ/X3w4EG0a9dOdKKblpbGGyIB8/OTyWRo3769qNydOnVCeno67zpy9epVmwDmjz/+OJYtWwa9Xo8zZ87g+++/x7x582A0GkWuc1KUSqWoXURHR6Ndu3b8WMYQjncymQyVK1fm48lUqFABa9asQbNmzXDt2jXs378fn3/+OY4dOyZSFDqrG0/cBF31D3uGUFc88cQT/L9lMhm6du2Kv/76C8XFxTh8+DAqV67ML84Zjz76KLRaLU6cOIFatWqhbNmyGDFiBCZPnowff/wRqampePXVV72O1/foo4+iqKiIdxM9duwYbty4wSuq3G0v/nrujHvvvdcjtTVgdo9mSgxpWQG4PZ8D5oXh/v370bdvXyxfvhwXLlxA//79+efiTn1JadmyJe666y5s374dgHlhv3v3bv43PSl/UlKSqM6lc6z0P3fH+7vvvps3rgHgVazSvso4fvw4iouLbcZ26TzQqlUrbNiwAS+88AK++OILXL16FaNGjRIpKqQkJCSgTJkyPh8GSTl48CA4jrP7nLVardvu356uRdhck5+fjw0bNkCpVPIufa+//jomTJiAvLw8HD9+HFu3buVdo9j4Foh53Jv7cDaOuTteAOb6bdmyJX766ScAZqWzvYOagwcPomXLloiOjuZ/Lz4+Hs2bN7eZ86XrJXvzuq9rPMBcF4cPH8aBAweQn5/vdl34Y5yUuolu374d9evX59XVjKKiIvz999/o0aMHb1wDzOEoOnbsKNpX3bx50+aARsqTTz6JI0eO8G59W7ZsQfXq1W3GQHeQKvld4c9rO2u/1atXR7NmzbB161YAZmXfzp070bt3b6e/6c58cPz4cRgMBpuYkm+//TaWL1/u8X3MmDEDzZs3t1kX+sIjjzwiEgZ069YNAOyO/57ue5s2bcob1wDzYfXdd9/N//bQoUPx4YcforCwECdPnsSOHTv4EAGs3x09ehRVqlQReT7ExMTg+++/F6kbHeFuv+3Tpw++//57HDlyBBzHgeM4/Pnnn9ixY4fosCHYezkhWq0WM2bMwMiRI0V2l1Dh7hrdHUqNgi0vLw8mk4kPCC2FqVVycnK8zijFGmFqaqrNe6mpqTa+90L5MQCMGTNG5B56/fp1/jNlypRB7dq1MWzYMBtDn7v35gy9Xo8PPvgAQ4cOFW1kfcVeYPGUlBTemp2bm+vweXEc55bCYtGiRVi0aJHd9zytkzFjxvALJal76DfffINvvvnGaVmCWWdPPvkkzpw5A5lMZuO37uyZAOBdTP/++2/ExMSgZs2auOuuuwCYNzlt27aFUqnEzJkzMXnyZHAcJ4rdAZj7Snp6uk07ZqSnpyMxMdGt8jCctcMXXngB6enpeOONN9wyvLqDTCZD9+7deTfRffv2QS6Xo02bNrh9+7bos7m5uUhOThYt8gDwkwJrS9euXUP58uWhUqkcXjcnJwf//fefw2en0WhEBiZXsOerUCiQmpqKtm3b4qWXXnIY2L9r1642cSOEnD171un1qlevziszGjduDJVKhQULFiAqKsphZkrWF5mqgiGdVLOysuwqQoR9OCcnBxzHiU5jhdy5cwf16tVDQUGBzXMsLi7G1KlTsXXrVhgMBlSpUgVpaWlQKpVODZSpqak2as6UlBTk5OSIXpNeTy6Xi37322+/xSeffIKbN28iKSkJ9erVs3EHd9QuALMi5Oeff3b4vhC22ZD2FzaueqOGLF++vOjvlJQUcByHvLw85Obm2l0ksbrLy8tDXFwc1q5di8WLF2Pnzp1Yv349oqOj8dhjj+Htt9/22CAFmF1e09LSsH37dvTo0QPbt29H1apV+fbhTntJSEjgT3Tt0bJlS5v4Vq5gSkFPYO3JUT/yJLvx0KFDERcXh82bN2PWrFn46KOPUKtWLbz99tto3bq1W/UlRSaT4ZFHHsHGjRvx9ttv45dffkFRURHvGulJ+aXP5/Dhw6LssVKeeOIJG7WHPezN9ykpKbh586bdz7MYXdLDAek49NZbb6FixYr49ttvMXXqVEydOhVpaWmYMmWK3bhRjJiYGK/Uos5gz9mR4lY6fznC07WINJ5j7969ce+99wIwuwNNnjwZBw4cgEqlwr333ss/FzYGBmIe9+Y+nI1j7s4vjM6dO2Pt2rUYP348vv/+e9SuXdvGLT8nJwc7duywmyVT2u7sKcSF4VIA39d4ADBx4kRoNBoMHz7cpXKNce3aNb+Mk127dsV7773Hu4nu3LnTxr0aMK+rOI5zaw1//fp1l8lEevbsiQ8++ABbt27F888/j507d3qdTZvVk1qtRqVKldCrVy+MHDnS4drPn9d21n6jo6Px1FNP4c0338TNmzdx9OhRFBYWilyb7eHOfMDajqODVE84fPgwdu/ejW+//ZY/sPEH0nUvG8eFhiLAu32voz0t++2srCy888472L17N2QyGapVq8YfurJnl5OT45NLuLv9tnnz5ujTp4/ImNanTx/07dsXrVq14l8L9l5OyLJly6BSqfDcc8/ZePqECnfW6O5QagxscXFxkMlkeO655+wuSNimKCEhwW6Q+QMHDqBKlSoiy7UU1gAzMjL4BQcjPT3d5rvM/bG4uBjbtm3DwoUL0a5dO/7ktVy5crxUuqCgAFu2bMHIkSNF7lSe3JszVq9eDZ1Oh2HDhiEjI8Pl590lOzvb5rWMjAx+cElMTLR7vfT0dADmzbirDcXTTz+Np59+mv97w4YN2LBhA//77Jru1MnEiRMxePBgrF69Gm+88QYaN27MDw4dO3YUxTXZs2ePTWrgYNbZrFmzkJGRgQULFmDUqFH48ccf+Q2Ls2fCYiDVqVOHd+2Ry+X49ddf8f333wMwKw8/+OADvPfee3yMJunEm5CQgHvuuUcUp0yI0FDtrDxCnLXDqKgoDB06FAcPHkTNmjXx8ssvo7i4GCNHjnT5rJzRs2dPrF69GqdPn8aOHTvw0EMP2V0gJSYmIjs7G0ajUWRkY+2TGY6OHTvmdLMFWE+9X3vtNbvvC40MQvdGR7DnazKZcOPGDcyePRsvvPCCTQBqxuLFi32KwSZl5MiR2L17N+bNm4cOHTqgdu3aNp9hzyczM1P0utRAVbFiRbtjQmZmJt+HExISEBsbizVr1tgtDzsFT0pKsjGiT5s2Dd9//z3mzJmDBx54ALGxsQDgMs6EtJyAeCxzhyNHjmDixIkYMGAAnn/+eX6xNnPmTJHixFGQecCz+JNVq1aFQqHAf//9J3r9ypUrAGDXXcIVOTk5os1ORkYGFAoFkpKSkJiYaHMtQDyeA2Zl10cffQSj0Yi//voLW7duxbp161C1alUMHTrU4zIB5lP26dOnIz8/H7t27cKzzz7Lv+dOe4mOjnb63L0xlklhfVl66ltYWMj/PjtkmzVrls0mHbBvPHKEXC5Hv3790K9fP2RmZuLXX3/Fp59+ijFjxmD//v1u15eUxx57DEuWLMGhQ4ewY8cOtGjRgp8nfSl//fr1ndaBo/JIkW6kAPM9OdoUMhWdcIwBYLMWVKvVGDlyJEaOHIkbN27gl19+waJFizB+/HinG8S8vDy3y+4u7DmvXr3abttkxhRXeLoWWbx4McqVKwedTof9+/dj4cKF6NChA7p27Yphw4ZBpVJh06ZNqFevHpRKJS5cuMAraYDAzeOe3oezcczd+YXRuXNnTJ06FZcvX8aOHTt4t1IhCQkJeOCBBzB48GCb96QHN++++65osyuMO8fwdY0HmOfHIUOG4MiRI6hfvz6ef/55XLx40e71GOXLl/fLOFm2bFm0bt0au3btQqNGjXDmzBkb11DA/NxkMpnDfQJzYc/OzsalS5dcrr3i4uLQvXt37Ny5E7Vr10ZRURGvvhXizrqL1RNTw8+YMQN5eXk2SS88vbY7OGu/gDn24/vvv49du3bhyJEjaNOmjctM6u7MB0yxl5WVJRorb9y4gStXrqBZs2ZOD5cZRqMR77//PgYOHGizN/MV6b6TtR3p+O/NvtfRnpaF65gwYQIuXryIVatWIS0tDWq1GhqNRrTfSUhIsKtoPnbsGBITE12uy9ztt9988w0fh5EZ9nv16oXZs2eLQkcEey/HYO7B8+bN8+pgNRC4u0Z3h1LjIhofH4/77rsPFy9eRMOGDfn/atWqhfnz5/OxEpo3b44TJ06IFlaZmZkYOnQofv31V6fXaNy4MdRqNb777jvR60eOHMGNGzdsTsNYGVq0aIGJEyfCZDKJ5M5qtZr/zP33349JkybBaDTi2LFjXt2bIzIzM7Fo0SK89tprXllpnXH58mU+AytgPlX9888/+c1sixYt8Msvv4hOd41GI7Zv346GDRu61enKly8vum/hyY47dXL79m1MmDABp06dQrVq1dCiRQuMHj0axcXF+Ouvv/jvJCUlia5jzyof6Do7d+4cXn75Zdy+fRu1atXC/fffjyFDhiAzM1P0nJ09k4sXLyInJwcDBw5EzZo1eTcxlk2Gbf4ee+wx7Nu3D9u2bcPevXtFWW4B80nlzZs3kZKSIrrW/v37sXz5cpERyll5GK7aoclkwvjx45GZmYn58+fjgQcesGvI8ZQmTZqgcuXK2Lp1K37++WeHioCWLVvCYDDYZBtjRqxmzZqB4zjs27fPZeD4li1b8kGvhc9l69at2LRpExQKBV8P7rjxsefbuHFj9OjRA/369cPZs2ftbjQBczYg4XWl/3mKUqnElClTYDAYRJkEhdxzzz2oVKmSzfOTZn9s0aIF9u3bJzqZ++eff0QLkpYtW6KoqAgcx4nKfe7cOSxcuJBfBFauXNlGtXL06FG0atUKXbp04Y1rJ0+eRFZWllO5e3FxseiErbi4GHv37vUoAOyff/4Jk8mEMWPG8BO30WjkXYTY9Z3VjSdZXqOiotC8eXP8+OOPIhXd999/j4SEBJEbnbvs3r2b/zfHcfjhhx/QrFkzqNVqtGjRAtevX+ezYTG+/fZbqFQqNGrUCLt27ULr1q2Rnp4OhULBK4DKlCljN6Ms4F4f6NmzJziOw9y5c5GZmSkKnu1OexGO3fb+88cmgCkGha73ubm5orGbKUJv374tur5SqcQnn3zikathnz59+P6YkpKC3r17o1+/fsjLy0NBQYFb9WWPGjVqoH79+ti+fTt+/fVX0bP2pfzx8fFO68Bd74JLly7xRmTAvJD/888/Raf2QurWrYuEhAQ+4yzjhx9+4P9dXFyMbt26YeXKlQDMBqx+/frh4YcfdthuAXP9sthQ/oSpIrKzs0XPKCsrC3PnzuUPBEwmk43qWoina5HatWujYcOGaNasGcaOHYukpCQcPHiQN3A89dRTfH0DtuuKQM3jnt6Hs3HM3fmFUbFiRdSvXx9fffUVjh49ahP2ADCPQRcuXEC9evX432vQoAFWrVpl0+6k6wJ7Rit/rPE0Gg1efvllqNVqzJ49Gy1btnQZB8mf4yRzE920aROaNWtmN0RAbGwsGjRogJ07d4rcT/Pz87Fnzx40a9aMv7fExESn6m/GU089hXPnzmH16tV44IEHRIYnT9ZdrJ6aNm2Kvn37om3btjahgDy5tic4a7+A+bn17NkT3333Hfbv3+/SPRSAW/NBo0aNoFKpbNZtK1euxLhx45yONUI2bNiArKwsUbxGfyFV+H///feQyWRo3bo1/5q3+96jR4+KjGwnT57EtWvX+HXg0aNH8dBDD6FVq1Z8XUj7XfPmzXH16lWRq7lWq8WYMWOcGq8Z7vTba9eu4d1338WgQYMwbNgwJCQkICEhAUOHDsWgQYMwdepUPplIsPdyjJkzZ6J169Yuw28FE3fX6O5QahRsAPhgsOPHj8ejjz4Ko9GIlStX4sSJE3wnf+655/DNN99g6NChGD58OFQqFRYvXoyKFSvalS8LSUpKwrBhw7Bw4UKoVCp07NgR165dw9y5c1GzZk2RzzxgjvsBmDsLGyyFwYt1Oh2OHz8Ok8mE7OxsfPvtt5DL5WjatKmNsc+de3PEv//+i9atW9vEH/EHLPPiK6+8AoVCgQULFiAxMZF3aRw9ejT27t2LgQMH8qefLLaJN/78Utypk6ioKBw/fhxjx47FK6+8gqSkJCxfvhxRUVFo0KCBR9cLdJ2VL18ev//+O0aMGIFRo0ZBoVBg/vz5SEpKcluNUr16dcTHx/NBQJVKJb7//nt+YNdoNPxnY2NjHS5+e/fujS+++AKDBw/GiBEjUKlSJfz+++9YtmwZ+vfv79YplhBX7XDjxo04ceIEJk+e7HRRcvz4cZQtW9ZlAHgh3bt3x5o1a5CUlGTjisFo164dWrVqhbfffhu3b99G3bp1cfjwYSxbtgxPPPEEKlasyLfde+65h+/fgHVDffz4cTRp0gTPPfcctm7diueeew5DhgxBcnIyduzYgQ0bNuCNN97A1atXeeOuO1mFb926xccbvHr1Kj7//HPUrl2bV3AGg7S0NDz66KPYunUrdu7cabPJkMlkmDBhAsaPH4+3334b3bt3x/Hjx7Fu3TrR50aMGIEdO3Zg6NChGDJkCPLy8jB37lzI5XL+VLl9+/Zo0aIFXnzxRbz44ouoUaMG/vrrL8ybNw8PPvggf1LZpk0bfPnll6IMb40aNcLOnTuxbt061KhRgz85l8lkorZvjzfeeAMvv/wyUlJSsGLFChQVFXmkvGAGi/feew9PPvkkcnNzsXbtWpw5cwaAOd6MP5JYCBk5ciQGDx6Ml156CU8++ST+/PNPrFixAuPHj+dVHQUFBbhw4QKqVq3q0vVj5syZ0Gq1qF69OjZu3Ih///0Xq1evBmAeE7788kuMGjUKY8eORZUqVfDzzz9j8+bNGD16NMqUKYOmTZvCZDJh1KhRGDZsGOLi4rBz507k5+c7dO8pU6YM/vzzTxw4cMBhgg6WMfTLL79EWlqaSGXibnsJNHXq1EGlSpWwcOFCxMfH8wHpheqa5ORkDB06FHPnzkVBQQFatWqF27dvY+7cuZDJZLxCw506a9GiBVauXInU1FSkpaXh9u3b+Oyzz9CyZUuULVvWrfpyxGOPPYYZM2bYxKV0t/yBJCoqCiNHjsQrr7wCo9GIuXPnIikpCYMGDbL7+fj4eAwdOhTz5s1DTEwMWrZsicOHD/Njk1wuR3R0NOrXr48FCxZApVKhTp06uHTpErZs2cLH+LEHO/Vu27YtAM/62unTp0Wn/zqdDllZWbh16xbq1KmDRx99FJMmTcL169fRoEEDXLp0CbNnz0aVKlVQvnx5HD16FGfOnHEZl8qTtQgrk1arxZEjR5CTk4OaNWsiJSUFlStXxtq1a1GxYkWUKVMG+/bt41VgbGx1dx73Bk/uw9k45s140blzZyxYsIA3BEtDMLz44ovo06cPhg8fjmeffRZRUVFYv349r/z2J+6u8RYvXozr169jyZIl/GFTMOnatSveeecdrFq1ShQUXsr48ePx/PPPY9iwYejbty/0ej2WLl0KnU6HUaNG4cKFC1ixYgXuv/9+0aE449atW7h16xZvwGvWrBmqV6+Ow4cPi0LBnD59mj9Ec2fddeHCBURFRUGj0eDkyZPYv38/rwpyhKNre4qz9st46qmn8MwzzyAxMRFdunRx+ZvuzgcDBw7EqlWreGP0iRMnsG7dOrz22mtux3X966+/MGPGDL+vdwDzOnvChAl47LHHcObMGcyfPx9PP/20yGPJ232vRqPB0KFDMXLkSBQWFmL27NmoXbs2H6+zUaNG2LZtG+rXr4+KFSvi2LFjWLp0qWh92bt3b3z++ecYOXIkxo4di+TkZKxZswZ6vR59+/Z1WQZ3+u3777+P5ORkjBkzxua9MWPGYNeuXZg2bRo+/fTToO/lGKdPn3aq/L5y5QqysrL8nnzKGf5co5cqA1vbtm2xYsUKLFiwAGPHjoVKpUL9+vXx2Wef8RVYqVIlfPnll/joo4/w+uuvQ61Wo1WrVpg9e7Zbm9UxY8YgNTUVX3zxBdavX4+kpCR0794dL7/8sk1HYBlAVCoVKlasiAkTJogsuenp6fxn4uLicM8992Du3Llo1KiRjbHGnXtzhFKpdChp9pW77roLQ4YMwQcffACNRoMHHngAixcv5mXMtWrVwpdffolPPvkEb7zxBmQyGRo1aoQ1a9aIgoX7gjt1smLFCsyYMQNTp06FTqdDrVq18Omnnzp1CbZHoOssKSkJK1aswMcff4zXX38dgNmt5v3333dbmp+QkIBFixZh5syZeOmllxAXF4d69erhiy++wAsvvIAjR47wAamdERsbi7Vr1+Ljjz/GRx99hPz8fFSuXBnjx48XZQhzF2ftMCcnB5988gnuu+8+keuXPZ555hm3Y/UwevbsiRUrVqBHjx4OFwhsMzxv3jysWrUKWVlZqFKlCsaNG4fBgwfjjz/+4NUiL7zwgsOynT17FhUqVMBXX32Fjz/+GFOmTIFWq8U999yDadOm4amnnsKkSZOwefNmNGrUyK67iZRNmzZh06ZNkMlkSElJQbNmzfgMT8FkwoQJ2L17N2bOnGk38HevXr0gl8uxaNEibN26FbVr18Z7772HcePG8Z+pVq0aVqxYgZkzZ2Ls2LFISUnB8OHDsXjxYr6Ny+VyLF26FHPnzsWSJUuQmZmJChUqYPDgwSI37oceeggLFy7EX3/9xWdHev3116HX6zFnzhzodDpUqVIFI0eOxIULF/Dzzz87DdI8ZcoUfPDBB8jKykLTpk2xbt06G3chZ7Rq1QqTJ0/GZ599hl27diE1NRWtWrXi3byPHj3q99O8+++/H/Pnz8e8efMwatQoVKhQAa+99pqoj546dQoDBw7E9OnTXZ50T5kyBUuWLMHVq1dx3333YeXKlfxYHRMTg88//xwff/wxb2C59957+XYNmA8Jli9fjrlz5+Ktt96CRqPhVSbCE2Yh/fr1w8mTJ/HCCy9g+vTpdk9NAbPRZ/fu3TaHYe62l0CjUCgwb948fPDBBxg3bhxSU1MxaNAgXLx4EZcuXeI/9/LLL6NcuXL48ssvsXz5ciQmJuL+++/HuHHjeGOJO3X20ksvQa1WY/PmzVi4cCESEhLQqVMnjB8/HoB79eUIlum7Y8eONgYcd8ofSO677z5069YNU6ZMQX5+Pu6//368+eabTg1aw4cPB8dxWL9+PVasWIHGjRtjwoQJmD59Or9OeO+99zBnzhysXLkS6enpSElJwVNPPYWXXnrJ4e/u3bsXjRo14hXvnvS10aNH27z266+/YuPGjRgzZgymT5+OJUuW4KuvvsKtW7eQkpKCnj174uWXX8a5c+fQr18/lC1bFlOmTHF6HU/WIqxMCoUC5cqVw5AhQ/gMz4sWLcK0adP4tXPNmjWxePFifPDBBzhy5AgeeeQRt+dxb/DkPpyNY96MF126dMHcuXMdztd169bF2rVrMXv2bLz22mvgOA61a9fGwoULncY08wZ31nj33nsvVq5ciU6dOjlN0hFIypQpg7Zt22Lfvn1OjdT3338/PvvsM8ybNw/jxo2DWq1G8+bNMWPGDNSqVQsDBgzA2bNncfbsWbsx7jZt2oSKFSuKjA0dOnRAVlaWyPD08ssv88lx3MnU/N577wEwr10rVKiAPn36OB0LnF3bU5y1X0aTJk2QlJSEnj17uuUN5O588OqrryIlJQVfffUVli9fjipVqmDSpEmiTO+uSEtL89o91hWDBg3C7du3MXr0aCQnJ2PEiBEYPny46DPe7nubN2+O1q1b8wbhTp064bXXXuOf74cffsjH5wTMnhvvvvsuvv32Wxw5cgSA+UDniy++wMyZMzF16lSYTCY0adIEa9ascbnnvHz5sst++9NPP/HhC+yFG4qJicHkyZMxfPhw/PTTT3wMyWDs5YQMHjzY6fp50aJF2LJli8uY0P7Er2t0jiACxMSJE7mOHTuGuhgEERQOHjzI1a5d2+v3CTO///4798cff4hey83N5erXr8+tXr3a498bPnw49/rrr/tUpnnz5pX4upszZw733XffOXx/8+bNXO3atbmrV68GsVSEM1zVGeEeer2e27JlC3fjxg3R61988QVXt25dLjc316vfLSws5Jo2bcr9+OOPotd9qbf+/ftz8+bN8+q7BI1jJRFXfUL6vslk4nr06MFNmzYtGMUT4eu1PWm/x48f52rXrs2dPn3aq2tFIrVr1w7Y+Ni/f3+uf//+Afltwj5du3YNdRG8plQp2AiCIIjw5tSpU/xJdf369ZGTk4PPPvsMCQkJvAzfE1555RX07dsXY8aM8XscpJLC7du33U4RT4QHVGf+Q6lUYtmyZVi9ejVGjhyJ5ORknDt3DnPmzMHjjz/ulruYPb766ivUqlVLpFCieiOI0FBQUIBVq1bh77//xtWrV/lQNSXt2ocOHcKhQ4fwzTffoG3btkFxyycIf7N161a/J8AIJmRgIwiC8APx8fG8G6I37xNmhgwZAp1Oh3Xr1uHmzZuIjY1Fy5YtMX36dK9iZdWpUwfDhw/HrFmz8MknnwSgxJFPUlIS5s+fTwbICILqzL98+umn+OSTTzBlyhTk5eXhrrvuwqBBg2xci9wlKysLq1atwueffy7KSOhrvdWoUcNuMHiCKK246hPs/ejoaHz11VcwmUz44IMPPA4B4wvBvHZ2djY+++wz1KpVy2HSKYIIdxo2bIiuXbuGuhheI+M4QWoxgiAIgiAIgiAIgiAIgiA8wr10HwRBEARBEARBEARBEARB2IUMbARBEARBEARBEARBEAThA2RgIwiCIAiCIAiCIAiCIAgfIAMbQRAEQRAEQRAEQRAEQfgAGdgIgiAIgiAIgiAIgiAIwgeUoS5AsMnMzEdJyJsqkwEpKQkl5n6I0ge1YSLSoTZMRDrUholIhtovEelQGyYinZLQhtk9+ItSZ2DjOERs5dujpN0PUfqgNkxEOtSGiUiH2jARyVD7JSIdasNEpENt2Aq5iBIEQRAEQRAEQRAEQRCED5CBjSAIgiAIgiAIgiAIgiB8gAxsBEEQBEEQBEEQBEEQBOEDpS4GG0EQBEEQBEEQRDjBcRxMJiNMJlOoi0IECZkMKC4uhl6vo/hVREQSCW1YLpdDLldAJpMF5XpkYCMIgiAIgiAIgggRBoMeublZ0OuLQ10UIshkZcnJqEpENJHQhtXqaJQpUxZKpSrg1yIDG0EQBEEQBEEQRAjgOA6Zmbcgl8uRmJgKhUIZNKUFEXoUChmMxjCV/hCEG4RzG+Y4DkajAQUFOcjMvIXy5asEfHwNCwObTqdD7969MWnSJLRq1cruZ/755x+88847OHfuHGrWrIl3330XDRo0CHJJCYIgCIIgCIIg/IPBoAfHmZCYWA5qdXSoi0MEGaVSDoMhvNU/BOGM8G/DUVAoFMjKug2DQQ+VSh3Qq4U8yYFWq8W4ceNw/vx5h58pKirCsGHD0Lx5c3z99ddIS0vD8OHDUVRUFMSSEgRBEARBEARB+B+ZLOTbMoIgiBJJMMfXkI7kFy5cwNNPP40rV644/dyOHTsQFRWF1157DTVq1MBbb72FuLg47Nq1K0glJQiCIAiCIAiCIAiCIAj7hNTAdvjwYbRq1Qrr1693+rkTJ06gWbNmvL+sTCZD06ZNcfz48SCUkiAIgiAIgiBKJnqjCX/fyIPRFJ4xdAiCIAgiUghpDLa+ffu69bn09HTUrFlT9FpKSopTt1JHlJSYoew+Ssr9EKUPasNEpENtmIh0qA0TALD68FUs+f0/vN2tFh5vWCnUxXGbktJ+I7X806ZNwc6d3zl8f968T9G0afMglsg+Tz31CG7duokFC5aiSZOmovcOHvwdEyaMRY8evfDWW1NCU0CCKGXs2LENH3zwrs3rCoUCv/56iO+z9qhYsRI2bdrm9bVlMtsx199jcFgkOXCFRqOBWi0ORqdWq6HT6Tz+rZSUBH8VKywoafdDlD6oDRORDrVhItKhNly6ydYZAQC5eg6pqZHXFiK9/RYXFyMrSw6FQgalMnLisI0f/ypGjx4LANi9+wesXfs5Pvvsc/79MmUSw+Z+lEolfv99H5o3Fxv8fvttD2QyGWSy0D77cHlOBOEtnrRhuVyG8uUriMYLM9Z++MorE9Cly0Oid3fv/gHr1q31qr+YTDLI5XIkJ8chOjqwyWQiwsAWFRVlY0zT6XRePZzMzHxwJUABL5OZFxQl5X6I0ge1YSLSoTZMRDqO2rDWYML8vRfRrkYKWlZLDl0BiaBQUGReY+fkFyMjIz/EpXGfkjIG6/U6mEwmGI1cmGfiExMdHYfo6DgAQExMHORyORITy4o+Ey7307hxU+zb9ytefPEl/jWO47Bv36+oX78hOC50zz78MzAShHM8bcMmE2d3vACsY0ZMTJzN+zExcaLPeILRyMFkMiE7uxAqlV70HptL/EVEGNgqVKiAjIwM0WsZGRkoX768x7/FcYjoSVhKSbsfovRBbZiIdKgNE5GOtA3/8V8Ovjp2A2duF6BFVTKwlXT0RnPl6wymiBzLIn0MdlR2juNQHGTDS7RSzse89gcnTvyJefM+waVLF1GlShUMGTIMHTp05t//6qsvsGnTeuTm5qBhw8aYMOENHD9+zK772ODBL+D554d7VY4HHmiDRYvm4b//LqNatXsAAKdO/Y2EhETcfXdV0WdPnvwLCxfOxfnzZ5GcXBb9+g3E448/xb//xBM9kZ5+R/SdjRu/xd9/n8CcObPw7bffQ6k0b7H37PkJ8+Z9gs2bv8PKlUvx2WfLbMr29dffwWg04X//exQbN36LSpXucnovM2a8j6ysTMyYMZt/bfbsmSgoyMfQoSPxv/89avMd5gI7bdoUxMXF4caNGzhy5DCqVauGceMmomHDxh7/7g8/7MXFixecPitP67dSpbuwcuVS3gXw+vVr6NfvKQwYMNhu3dtzJWQuhDt2bMO2bd+gUaMm+PrrjUhISMDgwS/gkUceBwCMHj0MaWnN+N9dtWo5li//1G4dHDt2BFOnTkbfvgPx2WfLoFAo8NRTz2DQoOcBAHq9Hp9+Oh8//fQjsrOzUK5ceQwYMBiPPdYbgNkbb/78T7Bnz88AgPbtO+Hllydg1qzpdt2s5837FJUrV8GHH07FX38dh1ar5d/77bcjeOqpR3DvvTXx4Ycf4/btW3zbqVChIt54YzzOnTuLLVt2ID8/H3PmzMS+fXsRExODDh064cUXxyIqKhrHjh3B2LEj8NtvR/jfnjZtCgDwbYX9GwB27dqO999/h3f9btu2ucgN/KWXXsT161d9ct/0lL/+Oo7Fi+fj3LkzkMlkaNKkKV5/fTJSU1MdficY80VEGNgaN26MZcuWgeM4yGQycByHY8eOYcSIEaEuGkEQBEEQRImiQGsAAGj0pKooDRgsyQ20pKIJGziOw9CvTuCvG3lBvW7ju8pgWZ/GfjGyZWZm4LXXXsawYS+iVasHcOrU35g27V0kJ5dF48Zp+Oabzfjss2V47bW3ULt2XSxZshCTJr2ORYuWoVWr+3Hnzm288MIgLFu2GuXLV0BMTKzXZUlIKIPGjdPw22+/8ga2vXt/wYMPtkdGRjr/ucuXL2Hs2JF45pm+eOONSTh16iQ+/vhDJCenoH37jgAAg8GArVt3AQBfRgBo27Y9Zsx4H8eOHUHLlq0BAD//vBudOz/EP88GDRph2rSZNt/1hC5duuHVV19CYWEB4uLiYTKZsGfPz5g48W3+M+yZAcDcuR+Lvv/NN5vxzDP9MGrUS/jmm8149dWX8NVX33j8u3fu3Hb6rLyp3z17fhKVddmyxTAYDE6fx9ix49G5c1cAwE8//YgNG77k3zt9+hRiYmKxZMlK/PPPKcyaNR0VKlTk64eRk5ODdeuk7opisrIysWvXdsyevRC3b9/CtGnvIDm5LB599Al8/vln+P333/D++zORnJxs+dxMPPhge5Qtm4IPP5yKf/+9gA8//BhRUdGYOnUSli1bjJdemoARI0bjp59+xFdffYFly1YDMLtXT506GVqtFsuWrUZiYhJOnvwLb731GgBg8eIVePPNCfjll924774GfBl//fVnpKffwdKlqwAAH374HgwGAxYvXgGtthhz5szCJ5/MxBtvTHZ6r1L0ej1WrFji8P1Dhw7g6NHDqFgxeDE8CwoK8NprL+OZZ/ph0qT3kJGRjg8+eA9ffPEZXn751aCVwx5h6/Cdnp6O4uJiAED37t2Rl5eHadOm4cKFC5g2bRo0Gg169OgR4lISBEEQBEGULLRGs6HFYCKDS2nAYKlvvZHqO5yI0NwHPF9/vRHNm7fEk08+gypV7ka3bj3x6KNP8AaQb7/9Gk8/3RedOz+Eu++uinHjXuPVMCkpqUhKMqtnk5KSkZKSithY7w1sgNkA9ttve/m/9+37lTeaMbZt24Latetg+PBRqFr1HvTo0QtPPvkMvvxyDQCz4dNoNCIlJVVURgCIjY1Fmzbt8MsvuwGYY+sdOPAbOne2xpFSKpV2v+sJaWnNkJBQBvv37wNgVgnq9XqR0Yg9s5SUVERFRYm+X736vRg5cgyqVbsHY8a8goSERPz00/ce/66rZ+Vr/Z47dwbHjx9DvXr3OX0e8fHxfJni4+NF78nlckya9C7uvbcmevV6DF26dMO3335t8xurV69AWlozp9cxGo14/fVJqFOnLtq164Cnn+6LrVvNv1WzZm28/vpkNGjQEJUrV8GAAYNhMBhw9eoV5OXlYc+enzBu3Gto1KgJ6tSpi1dffRMVK1bkyx4fHw+5XM7fh0qlwsWLF9C1a3fce29NpKSkIiGhDF+WcuXK49lnB2L16hW8vUSr1WLVquXo02cAypUrj+vXr2Hfvl8xadJU1KhRE/fd1wATJ76NnTu/Q0FBgdN7lbJly0bUqFHT7nscx2Hhwvlo27adR7/pK1ptMQYNGornnhuKu+6qjEaNmqBDh064dOliUMthj7BVsLVt2xbTp09H7969ER8fjyVLluCdd97Bhg0bUKdOHSxdutTngZYgCIIgCIIQw5RMBmME+90RbmNVsFF9hwsymQzL+jSOaBfR//67hP3796Fr1wf51wwGA++SeeXKfxgypB7/XtmyKRg16iWb33FG//5P4/Zts4tghQqV8MUXGxx+9sEH22PhwjnIyclBdnYWtFot6tYVG28uX76M++6rL3qtYcNG2Lp1MwAgMzMTcXFiI46QLl26YebM9zF+/Ov4/fffkJJSDnXr1nP4eSkDBjwNuVyB1NRUdOjQGUOGDOPdTRlyuRydOnXFL7/sxkMP9cDPP+9G+/YdbT7niIYNG4t+q3bt2rh8+bLHv+vqWflav59+ugDPPTcUu3d/7/Z3pFSuXAXJydY4XnXr1sM334gNbDdv3sCPP+7ErFnzRAZYKTExsahVqzb/d5069XjVW7t2HfDHHwcxf/5sXLlyGefOnQFgNspdv34VRqNR1A4aN05D48ZpTsteo0ZN7N37Czp27IKkpCSb9zt27Ixdu7Zj0KA+AICBA59Bq1b3o2vXbgDMakyTyYQnnhALkkwmE65du8r/LeyfOp0ODz0k/nxRUSG++GI15s5dbPf57N79PaKi1GjXriMuXDjv9J78SUpKKnr06IX169fi/PlzuHz5Ei5cOCdq36EibAxsZ8+edfp3o0aNsGXLlmAWiSAIgiAIotTBG9hMZHApDegt9UwKtvBCJpMhRqUIdTG8xmg04qGHemDgwCGi15nBxl2DkDNmzZrLuxC6+r1Kle7CPffci99/34eMjHS0a9fB5jNqtdrmNaPRBKOlb/z33yVUquTYDa516wdgMBhx/Pgx7NnzE++66C4ffTQXKSmpuH79GmbNmo7o6Gib5weYDXljxgxHYWEB9u79GZMmTXX7GtLnZDKZIJfLPP5dV8/Kl/o9evQP3Lp1E716PeaTgc3ZvTKWL1+Mp57qg8TEJKe/pVCI+6LJZIJMZnYGXLp0EbZt+wY9ez6C7t0fxvjxr+Oppx6xWwZ3GTXqZbz33iQ88khXqNVqm7hh+/b9ipMn/8Ibb0zGtGlT8Oab72DevE+wd+8etG/fEUajEfHx8Vi+3Nb1tVy5cjh16iQA4LPPrC61ixfPs/ns2rVr8MADbVG9+r027xmNBixf/ikmTXoXV65c8eo+vSU9/Q6GDh2AOnXqoXnzVnj00Sfw+++/4dSpv4NaDnuErYsoQRAEQRAEEXy0BiMAMrCVFtiGWEsGNsKP3H13NVy7dhVVqtzN/7dv36/44YedAIAqVariwoVz/Odzc3PQq1cX3Lx5w+1rVKxYif9td+I/Pfhge/z++z7s2/cr2rXraPN+1arVeMMD49Spv1C1ajUA5mD3wphXUtRqNdq374i9e3/B4cMHRe6hgK2Rxt79VK1aDfff3wYdO3bByZP2jQX16zdAuXLlsHbtGnAcXLo3Cjl/3vrMjUYjzp8/hxo1ann8u66elbf1y3EcFi+ej+HDR/lshL127RqKior4v8+cOc3fKwD8++8FHD16BM8808/lbxUU5IvKfubMP6hZ0+w2uXXrZrzyymsYOXIMOnd+CBqNhv/cXXdVhkKhwPnzVnXXvn17MGSI82uWL18B993XAFWrVsPcuYvx+uvWWHg6nQ5z5nyE554biiZNmgIwq+Kef34Y5s6dBZ1Oh6pVq6GgoAAymYzvI1qtFgsXzoVOZ82iKeyfsbFxojJkZWVh69bNDpOLbN36Ne65pzqaNHGuxgsEe/f+goSERMycOQdPP/0sGjdOw40b14NeDnuQgY0gCIIgCILgIQVb6cJACjYiAPTu/T+cOXMaS5cuwtWrV/DDD7uwdOlC3hD21FPPYMOGddi3bw+uXPkPH300HZUq3eUyi6YvtG3bHocOHcDNm9ftuug98cT/cP78OSxZshBXrvyHnTu/w9dfb0Tv3v9DdnY2tm//Fk2aNEVmZgYyMzOQk5MNAMjLsyaj6NKlG7777luUL18e995bAwCQnZ2Nq1ev2MRDk5KTk4309Ds4fvwYfvttL2rXruPws507P4SvvlqLjh07uzTcCfnzz6NYt+4LXLlyGXPnzkJxcTE6duzi8e86e1aA9/V7+/YtKJVKtG/fye17coRGU4RZs6bjv/8u49tvt+CXX3bjiSesWU737v0Fzz03FDExMW793owZ7+PixQvYs+cnbNq0Hk888TQAc1KC/fv34vr1azhx4jimTjUnEdDpdIiLi0f37g9j7tyP8M8/J3HmzD9YsmQRmjVr6fRaP/30A9avX4t33nkfDRo0QmpqOf69bdu+AcdxePzxJ0XfefTR3pb3t+Cee6qjVasH8O67b+P06VM4e/YMpk2bAo2mCAkJCW7d76FDv6NXr8dRrlx5u+/v2/crRowYY/e9zMwMaLXFbl3HG8qUScTt27dw5MhhXL9+DV98sQq//vozdDpdwK7pLmHjIkoQBEEQBEGEHmZgM5KBrVSgt8Ta01EWUcKPVKxYCTNmfILFi+dj3brPkZpaHqNHv8zHeOrWrSfS0+/g449noLCwAGlpzTB16syAlqlu3XpISCiDZs1a2DUeVaxYETNnzsaiRXPx1VdfoEKFihg9+hU8/PCjGD16GDIy0jFhwlib77311qvYtGkbAKBp0+aIjY0VqddGjRqKrKxMvP76JKflY1lFk5KS8MADD6JfP8dZRjt3fghr1qy0Ucm5om3bdjh27A8sW7YYderUwezZC0UGF3d/19mzAnyr35Ej7RttPKV8+QpISUnF0KEDkJKSikmTpqJRoyb8+3ffXRW9ej3m9u+1bv0AXnxxKGJiYjF8+It46KHuAIA33piMjz/+EAMGPINy5crhkUcet6jWzqJ16wfw0kvjMWfOLLzyyiioVCp06tQVL7ww0uF1srOzMXv2TPTrNwi1a9cVvafT6fDFF6vQv/8gGzddlUqFgQMHY9WqFejV63FMmvQeZs+eiZdeehEKhQKtWt2PV15xP8NmmTKJ6N//OYfvd+/+sF3XUQB47LHuePPNd9Cz5yNuX88TOnXqihMn/sTbb0+ETCZDvXr3YfTol7FixRLodDq7LszBQsZxUo/ekk1GRr6ND3MkIpMBqakJJeZ+iNIHtWEi0qE2TEQ6jtrwh7vPY/OJm4iPUuCX0W1CV0AiKDy7+iguZBSiTvl4fDGgaaiL4zYlZQzW63XIzLyJlJRKUKlCtykknDN69DAMGTKMz4TJuHnzBsaMGc4b2AoLC/Doo92wZs16VK5cxeXvKpVyGLwwbv/xx0HMmDENGzd+63ZiimnTpgAA3npril9/NxzZsWMbVq5cyteLLxw7dgRjx47Ab78d8UPJSh722vD27d8iKioKXbp0C1GpxDgbZ9lc4i9IwUYQBEEQBEHwFFMW0VKFwWSub1KwEYRjypRJhEqlsnldLpcjKSkZHMdhz56fsGfPz2jQoLFbxjVvyMjIwF9/Hcfnn69Er16P+c0IFqjfJUofJpMJO3d+h/femx7qooQEMrARBEEQBEEQPFo9xWArTbB6piQHBOGYDz74yO7rFSpUxPLlawAAixbNh0Ihx4wZswNWjoKCfEyf/h7q12+APn36h/3vEqUPuVyOOXMW+SVTcCRSOu+aIAiCIAiCsIswiyjHcaRkKOGwGGyU5IAgfGPjxq0Bv8Y991THjz/u9eq7zlxDffndcKRnz0f8Fv+radPm5B7qIaXVuAZQFlGCIAiCIAhCgFbgKkheoiUfpmAjF1GCIAiC8A0ysBEEQRAEQRA8QgObgVRNJR5Wxzqqa4IgCILwCTKwEQRBEARBEDwiAxvFYSvxkIKNIAiCIPwDGdgIgiAIgiAIHjKwlS5YHRs5qm+CIAiC8AUysBEEQRAEQRA8wmySZHAp+QjdgCnRAUEQBEF4DxnYCIIgCIIgCB6KwVZ6MHGcKJEFuYkSBEEQhPeU3vypBEEQBEEQhA1ag5H/NynYSjYGSZpYSnRAeMJTTz2CW7du2n2vYsVK2LRpW5BLRBAEEVrIwEYQBEEQBEHwUAy20oO0frWkYCM8ZOzY8ejcuavotZ9++hEbNnwZohIRBEGEDjKwEQRBEARBEAAAo4mDXqBqIgNbycZgEhvU9Eaqb8Iz4uPjkZKSavMaQRBEaYRisBGEhcxCHX69kAkjbSYIgiCIUorURdBIBpcSjdSASjHYwgiOA/RFwf2P829/v3nzBtq2bY4fftiFxx/vge7dO2DOnFkwGAz8Z/bv34chQ/qhU6c26N//f/j115/590aPHoa2bZvz/23evB6jRw/DihVLbK5x8+YNAMCdO7cxadLr6NGjEx5+uDPmzPkIOp0OAFBcXIx33nkTDz3UHr17P4xt277x6/0SBEGQgo0gLMze8y++P5OOOb0boE31sqEuDkEQBEEEHa1ebGCRKpyIkoVUsUYx2MIEjkPS109AdetIUC+rr9QCOU98Dchkfv3dzz5binffnQ6j0YCpUycjJiYGw4ePwtGjf+Ctt17Fiy+ORevWbfD77/swefIbWLJkFerWrQcA6NOnP559tj8AIC4uHr/88pPj8uv1GDt2JO6++24sWLAUOTnZmDHjfQAyvPzyBKxatRxXrlzGp5+uxKVLF/Huu2+hZcvWqFChol/vlyCI0gsp2AjCQmaRHgCQVagLcUkIgiAIIjQUCxIcAOQiWtKRGlDJwBZG+NnIFUpefHEsGjdugqZNm2Po0BHYtu0bcByHzZs3oEOHznj66b6oWrUa+vTpjw4dOmHdus/578bExCAlJRUpKamIjo52ep1Dh35HRsYdTJo0FTVq1ESzZi0wbtxEbNmyEUVFRejXbxBmz16Ee++tgYoVK4HjOJGajiAIwldIwUYQFoyWRSW5iBIEQRClFWmQezKwlWwoi2iYIpOZlWQGTXCvq4wJiGGvYcMm/L/r1r0POTnZyMnJwX//XcJjjz0p+myDBo2xffu3Tn/v888/w1dffQEA4ARurZcvX8Ldd1dFmTJlBNduBKPRiOvXr6JWrToAgOHDB+PUqb/Rrl1HVK5cxdfbIwiC4CEDG0FYYJsIo5/jTxAEQRBEpGBjYKMYbCUaPcVgC19kMkAVG+pS+AWl0rrlNJnMKlm5XAa1Wm3zWZPJyH/GEY8//iSeeqoPACA9/Q7GjBkOAFCro2w+yx+gC4zH7747HefPn8HkyW/gyJHDaN68pYd3RBAEYR9yESUIC7yBjU7rCYIgiFIKKdhKF9IkFjoyqBIB4Pz5s/y/z5w5jdTUckhMTELVqtVw6tTfos+ePPk3qlat5vT3EhLKoEqVu1Glyt2oWLES/3rVqtVw9eoV5OXl8q+dOvUXFAoFKleugoUL5+LUqZOoWLEiHnywA2rWrIWzZ0/76S4JgiDIwEYQPGwTQZsJgiAIorRia2AjRVNJxiYGGynYiAAwd+7HOHPmH/zxxyEsX/4pevf+HwDg6af7Yc+en7BhwzpcvXoF69evxd69v+CJJ/7n1XVatGiFu+6qjKlTJ+Pffy/g2LEjmD37I3Tt2h0JCQm4desmPvlkBi5cOI/ffvsVFy6cR+3adfx5qwRBlHLIRZQgLDA3GFKwEQRBEKUVUrCVLqT1q6UYbEQA6Ny5K1599WVwnAmPP/4U+vd/DgBQv34DTJr0HlauXIrFi+ehatVqeO+96WjWrIVX11EoFPjww08we/ZMDBs2CLGxcXjooe4YNmwUAGDcuNfw4YdT8eKLQxETE4PBg19Aixat/XWbBEEQZGAjCAY7xaW9BEEQBFFa0UqziJLLYIlGL6lfPSnYCA/YtGmb3dd79nwEPXs+gps3bwAAunTphgEDBtv9bJcu3dClSze77y1YsNTla5Uq3YXffjvC/33XXZXx0Udz7f5ecnJZzJgx2+57BEEQ/oBcRAnCAsVgIwjCXTiOw4zd5zHvp/OhLgpB+BWpgokS/5RsbFxEScFGEARBEF5DCjaCsEAGNoIg3CWzSI+Nx29CLruJPo0qQAZZqItEEH5Bq6csoqUJqYsoGdgIgiAIwnvIwEYQFtgmwkCn9QRBuIAFAjdxQLHehBiVIsQlIgj/QEkOShdSAyolOSD8idR9kyAIoqRDLqIEYYEUbARBuIteoPIo0hlCWBKC8C+U5KB0obdRsFF9EwRBEIS3kIGNICywU3oysBEE4Qqh0aFIT4oPouRABrbShU0MNlKwhQyOPCgIgiACQjDHVzKwEYQFUrARBOEuIgMbKdiIEkSx1MBGiqYSjY2LKMVgCzoKhTnEgE6nDXFJCIIgSiZsfFUoAh8hjWKwEYQFtsgkAxtBEK4QG9iMISwJQfgXrUHcnknBVrKxdRElA1uwkcsViImJR0FBNgBArY6CTEaJc0oLJpMMRjrIICKYcG7DHMdBp9OioCAbMTHxkMsDry8jAxtBwGxUY8OCkST6BEG4wCCKwUYGNqLkQEkOSheU5CA8KFOmLADwRjai9CCXy2GicZaIYCKhDcfExPPjbKAhAxtBQHxCT6f1BEG4QhyDjQxsRMmBYrCVLmxisIWpCqGkI5PJkJiYgoSEZBiNFHagtCCTAcnJccjOLgSd7xORSCS0YYVCGRTlGoMMbAQB8QKTXEQJgnAFuYgSJRVmYItSyqE1mCgGW5hjMJqgVHi/cWBrHrkMMHGkYAs1crkccrk61MUggoRMBkRHR0Ol0oetcYIgnEFt2BZKckAQELtImGh0IAjCBaRgI0oqzMAWpzYHXicFW/iSXqDFQ4sP4sPd573+Db1l/ROjsgTapxhsBEEQBOE1ZGAjCIg3EKRgIwjCFUKjPCnYiJIES3JABrbw5+ydAuRrDTh2Ndfr32AKflbfZGAjCIIgCO8hAxtBgAxsBEF4htFESQ6IkolVwWaOIkJJDsIXjd5cN9LMr57A1j+xzMBGLqIEQRAE4TVkYCMIiDcQdFpPEIQrKAYbUVIpZga2KIuCjWKwhS0ai3t6sQ9GMQO5iBIEQRCE3yADG0FAvIEgBRtBBJeMAi0yCnWhLoZHUAw2oqRiq2CjOTFcKbaMPb4YxfSW+rW6iFJ9EwRBEIS3kIGNICBxEaUkBwQRNAxGE/quOYZ+a45G1EZebyQXUaJkoqMkBxFDMe8i6ouCzfzdWItBlVxECYIgCMJ7yMBGEKAYbOEIZXMtHRRojcjW6JFVpOfVGJFAuCnYfr2QiTe2/YP8YkOoi0JEOJRFNHJgLqJ6I+f12sUmBhu5iBIEQRCE15CBjSBABrZwY+nvl/HQogO4lqMJdVGIAFMsCM6tj6CNXbhlEV179Bp2n8vAH1eyQ10UIsLhDWxRFhfRCOqXpQ2W5ADw3jBm4yJKCjaCIAiC8BoysBEExBsIMrCFnkP/5SC32IBTN/NDXRQiwAiDc+sjKPZPuCU50FjKoCVjCOEjLCMlKdjCH+EBhVbvXd/nXUQpyQFBEARB+AwZ2AgC4g0EHd6GHqZkEm4eiJKJMHaQ3hQ5nS/cDGysr9ABAeELBqMJzM5NSQ7CH43APd3b+dIocRE1cVTnBEEQBOEtZGAjCFCSg3CD1YcvgZuJyEAbsQo2a7k1YRCDjT1HQwQ9QyL8ECpK46NIwRbuFItcRP0Tgw0gN1GCIAiC8BYysBEExBsIE20mQg6vYPPS5YWIHLQC1UUkGYeEZS0MBwWbpa+QMYTwBWaolQGIsbgMRlK/LG0IjftaLxVs7GCD1TdAbqIEQRAE4S1kYCMIiDcQpGALPWzBTwq2kk+xH4J0hwKxWzkXcsUH6yvkIkr4AmtHaqUcSrkMgFitSYQXxSIDm5cx2Cz1G6WUQ2Gp81CPZwRBEAQRqZCBjSAAGAUbCFKAhJ6SEoMto0BLGfhcIHYRjZxnJR0nikLoJspxHN9XaPwifIH1xyilHEqF2dhCRtvwRZhF1HsDm7l+lXIZ1JY6j6TDDoIgCIIIJ8jARhCQxGCjzUTIYfURyS6iV7M1eHjpIby940yoixLWCDeFkWQcsjGwhdBNVG/kwIpD4xfhC8zNMEqkYKM2Fa6Ikxx4N18yxbhSIYdaYd4WkIGNIAiCILyDDGwEATKwhRslwUX0v+wimDjgUmZRqIsS1ghVihGlYJOUNZQKtkg1UhLhh0jBJjcvEalN+Q/OzyEohEY1XxVsKrkMUUqLgS2C516CIAiCCCUhNbBptVq8+eabaN68Odq2bYuVK1c6/OyPP/6IHj16IC0tDc8++yxOnToVxJISJR1RDDbaTISckuAiyjK60ebUOZGbRTR8FGzCfkLxsghfKBYZ2EjB5k92/HMbXRYdwM7Tt/32m8IYbN4axdhhgVIhg4pXsFGdE0SwuZajQd81R7HjH/+NEQRBBJ+QGthmzpyJkydPYvXq1XjnnXewYMEC7Nq1y+Zz58+fx/jx4zF8+HBs3boV9erVw/Dhw6HRaEJQaqIkItyUUpIDMRzH4Y1t/2DCN6f8fvruCL0p8hVsekvZKQabcyI1BpteYnTQhNDAJnyGdEBA+IJVwabgY7DRGOY7R67k4L3vzyGv2IDD/+X47Xf9kUVUFIONFGwEETL+uJKD8+mF+O4UGdgIIpIJmYGtqKgIGzduxFtvvYX69euja9euGDp0KNauXWvz2f3796NmzZp4/PHHUbVqVYwbNw7p6em4cOFCCEpOlETIRdQxuRoDdp/LwK//ZiJfawj49Uwcx9dBJMdgYzFspIYYQkxxpCrYJEaHwhC6iAr7CamNCF/QkoLN7/yXVYSJ2/7h5zV/HSQYTZxIaeZ7kgOKwUYQoYStgXI0+hCXhCAIX1CG6sJnzpyBwWBAWloa/1qzZs3w6aefwmQyQS632v6SkpJw4cIFHD16FGlpafj6668RHx+PqlWrenxdmcwvxQ857D5Kyv2EGqmBjZ6rlYwiLf9vvdHkt2fjqA0bBRuGYoMxYutCb1FF6o3Unpyh1YvdGyPlWUkN8Rp96Nqq1ih8htTeShu387X44o9reDrtLtydHOPRd6XjMDOsRCvlvLsgzYnek6PR45UtJ5FXbIBKIYPeaDaK+eN5SkMoaA3ejZ/ssECttMZg8+dcH0hoLUxEOsI2zLxpcjR6atNExFASxmF/lz1kBrb09HQkJydDrVbzr6WmpkKr1SInJwdly5blX+/Zsyd+/vln9O3bFwqFAnK5HEuWLEFiYqLH101JSfBL+cOFknY/oSIqxtoOTRyQmkrPlXEy0+qKHVcmFqllY/36+9I2XCBQyRkhi9i6UEWZ25TRxEXsPQQDmUrB/zsqNipinpVcqRD/rVaGrOxRuTr+3+ooVcQ8Q8I/fP7nTaw7dh2xsWpM6nWfV7/BxmFVdBYAICFWjXIp8QAAI82JXjN+5WFczSlGleQYPNuyKj76/izkCrlfnqcpv1j0t0LtXd83wbyzSC0bj9ho87YgksZigNbCROSTkpLA70VyNHqkpMRDFskWC6LUQeOwlZAZ2DQajci4BoD/W6fTiV7Pzs5Geno6Jk+ejMaNG2PdunV44403sGXLFqSkpHh03czMfJSEEFsymbkhl5T7ccXJm3mY+O1pvNS+Oh6qW97vv58rWKjqjSZkZOT7/RqRyr83cvl/307PR4zJP65wjtqwUBpfoNFHbF1k55kNkzpqT07JzbcqJLNzNRHzrIqKxS4cd7KKQlb225kF/L/zC7UR8wwJ/3AjsxAAkJ7jeRuUjsOZOeasxzKTCfm55n/TnOgdBhOHX8+lAwA+7FUXFy0ZpQs0Or88zxs54jjEOfnejZ86ixKuIE8DuUWZm5ldGBF1XtrWwkTJQ9iGcyzrRr2Rw383chAfFbJtOkG4TUkYh9k9+IuQ9dyoqCgbQxr7Ozo6WvT6rFmzULt2bfTr1w8AMHXqVPTo0QObN2/GsGHDPLouxyFiK98eJe1+HLHv3yzcztdiz/lMdK3jfwObMJ6SieNKxTN1lzsCA4jWYPL7s5G2Yb0gjozWYIzYumBBovVG/z+zkoRGED9MF4D2FShY5uEy0UrkFRtQpDOErOxiN1sav0obTPXry/jMxmEWzy9KKYeCxWCjMcwrhHPZ3UmxuJptPsjTGf3TR6WZi4v13tUTi/ukkFmziGr9VMZgUVrWwkTJheOs6woAyC7SI05NBjYicqBx2ErIkhxUqFAB2dnZMBis7mDp6emIjo5GmTJlRJ89deoU6taty/8tl8tRt25d3LhxI2jlJUJLVpHZ+BqoIPuU5MAxGYVWQ3gwAh8LkwIUR3AmMxbI2sRRm3KGMPNdJGURZbFSEmNVAICiECbkEPYTCkhf+hAa2HxFlEXUYmAzcghaBumShLAvKuQyqCxZWf01zmkkY473SQ7M31MqKIsoQYQS4fo3u4gSHRBEpBIyA1u9evWgVCpx/Phx/rWjR4+iYcOGogQHAFC+fHn8+++/otcuXbqEKlWqBKOoRBiQVWieaAoCZWATnBrRZkJMeoHVwOaPDZwrhJkkIzuLqPU+IslwFGyEbSqSMq6yzXOSJWZKkS7wGXYdITKwUVsrdRRalEz+NbDJoRSsxchw6znCZ6aUW9Vh/sqWrNFLkxx4F77BmkWUDGwEEUpECjbKJEoQEUvIDGwxMTF4/PHHMWXKFPz111/YvXs3Vq5ciYEDBwIwq9mKi81y+qeffhobNmzAN998g//++w+zZs3CjRs38MQTT4Sq+ESQyQyigg0wG9kIM+kF4iyigUZ4DbOLaGRWhvA+aHPqGG2EGodYnSbGWBRsuhAq2AQb7Qh6hISfCIyCTQ6lwhpgm8Ywz2HKZRnMCja1xcDmLyW49ADKm/rnOI43+CkVcqgtdR4MtTpBhDvXcjRYc/iqjTt2oGBqUgDIIQUbQUQsIXXufuONNzBlyhQMGjQI8fHxGDNmDB566CEAQNu2bTF9+nT07t0bPXv2RGFhIZYsWYJbt26hXr16WL16tccJDojIJauQGdgCM8nZGNhMHO8eU9oRuohqDYHfZEnVhAYTx7vWRBLCDYqBLLYOEaqv/KXsCAasTq0uoqFTsImMlCbaGJc2CvyqYDP/VpRSDoUgg53ByAEqn3++VMErwyzzl79dRIslCjZvQioIh1xVAIyABBHJLD94BdtP3UZijBKPNawU8OsJ9yI5pGAjiIglpAa2mJgYzJgxAzNmzLB57+zZs6K///e//+F///tfsIpGhBEcxyGzKMAuopJNKcXMMmMwccgUGNiComAz2Z7KM9eaSELkIkpGD4cI3ZoiaVMnVbBpgnTCbQ+KwVa6KQyKgi1y+ma4wJ4ZM1QG2kXUG7dOoWpYqRAY2IJwmEYQ4U6exciVFSQ1mXCNTS6iBBG5RN6ulSh1FOmN/KJfazAFJA6YVGFEBjYz2UU6CB9FUJIcSOpCekofKegjVJkVbLQRahxim+cki4GtMJQGNpGLaOQ8Q8J3OI7jFWz+GJ+FBja5TAYm5I6kvhkuGIxiBZuaN7D5KcmBpa6YMs6btZE4TpzcGoMtgg47CCJQsLVbsOZ3YX8kAxvhLbfyiiM2vE5JgQxsRNjDEhwwAqFis+ciSogTHADBCXws3XxEaiZR4QaFkhw4RhhHKJKeE1t48wq2EBqCI9VISfiO1mDi5yt/HEYUCwxsAPhQCdSuPMfIseQB5mep8nN8M1bfidHmMcgrA5tRaGAjF1GCEML6QbBisAkPYykGG+ENP51LxyPLDmP14auhLkqphgxsRNiTVSQ28gQi0YF082Agyz8AOwa2oLiIShRsJcHARptTh2gjVOnHZxGNDQMFGxnYSi3CAyf/uogqAFiNQxRH0nPYM1PIA+MiygxsTEXrnYLN/B25zJKIgbKIEgQPO/QrDFKWcIrBRvjKhfRCAMClrKIQl6R0QwY2IuzJLCIFW6jIKNSK/g6Ee64UaSZJbYS6iApjsEVSdsxgI4zBFokGtsQYNYAQK9jIRbTUUiBI/OPvGGyA1b2RDLeewyc5kDMXUf8mOdBY1L+JMeZwysKx1F0CXUaCiGTYeBg8BRvFYCN8g80LdEgSWsjARoQ9WYVBULBJFpO0STVzR6JgC4YBxCYGW4ROEhSDzTUGo0mUxS6SNnVszGAKNo3eBFOIlK+kYCu9CJUVWoPJ57grwiyigNBFNHL6ZrggNV4xBZuJ808/1UgUbN7MldYymsvGXESDcZhGEOEOW7sVhCAGG7mIEt7A5gUd7TtCChnYSghvbz+NcVtOlsighjYuosWBV7CFaqMcbmQUSBRsQTCASN1QI9XAJnYRjcx7CDTSuo2k5yTNIgqETsUmfI50OFC6ECrYOPhuuGGn3tFBjsHGcRzGbv4bIzf+VWLWMUYHBjbAP4cJUgObNyEc9NJEDJTkgCB4gh2DTXjYL0zwRhDuwhvYqO2EFGWoC0D4TqHOgO/PpAMw++wnx6pDXCL/khmCJAekAjHDYrAlRiuRW2wQqbIChTTWT6S6iOpFLqLUnuxhY2CLoOfExoj4KCXkMrMqpUhnRJw6+NOqVi9UsNGiqjRRIIkNpDWYRIYcT7FxEWUGtgD3TY3ehAOXswEAucUG3mgUybC+qJC4XwJmA1uMSuHT77MEMYnRzEXU+xhsVhdRZmCLnLGYIAIFH4MtAPsOe0j3HtlFOlQsEx2UaxMlA6uCjdaCoYQUbCWAbIGMuCQuiqQKtrwAKNikqg9SgZjJsLjn3pVonuCDk+SgJCrYqD3ZQxozKJJi1bGFsEohR6zavFEWnnKfvV2Af27lB6UsxYLnSMbc0oX0wMnX8dImyYHF4BLoOVHYhv2RDTUckLqIKuQyMBObP9Zq7JkxFa3eyHlcTzYx2CjJAUHw8DHYgjQmSQ8ZczXBMeyVZHI1emz9+2ZAxBnhSCAMbBzHYefp27iUSYkT3IUMbCWALIGBLZJiGLkLU7BVSIgCAORr/T/RUZID+zAFW+XEGADBictSYmKwCfpiJBmOgkmxXqJgi5B+x3HWjaxSIUOsRYlSJJDmD99wAiM2nAiKsUDYL40lxL2OcA9p9lpvAt0LKZYo2BRBchEVjgXScSFSsY4R5mcpk8mg8mMSARbMWqj283RTZXURZTHYZF79DkGURFj/KAzAvsMeNgo2jc7BJwl3WXfsOt7/4Tw2Hr8R6qIEBTYv+HO/9vfNfEzecRbTfjjnt98s6ZCBrQSQLVB4lcRFEVOwVUs2G3mCkkWUNqnQGUx8mnCmYAuGAVd6jUiNQaGlJAcukdZtpKgmhAZ4ldxWwXYjrxiFOiM0ehNyA6C4lSI04pGCrXQhnQ91Bu/rn+M4xy6iAXY9FirYND4aCcMF1hcVMqtrKHPf9cecwJQKwjiQWg+Nk6xeVaRgIwgb+BhsemNQYjOz9a+lO1ImUT+QafHEySgoHcZKNi/4c792NVsDAPyekHANGdhKAGIFm+0EcORKDnadvhPMIvkVZmC7p2wsAMoiGiyYe6hKIUO5eHNcP60Pmzd3kRo7I9VdSNgXfQ3eX1KCfkuRGtgiRcEmbKMiBZvFwHY9t5h/PxhuCcLnSPEjSxcFWv8p2IRui7YGNlKweYpBoHJlWGOc+X6PbG6MUyn4evI0EZFBmuSANwCWjDogCG8xcZxo3AtGogN2vbKWWNrZlEnUZ5gqu1BXylxE/XhIkm5JeEfzgvuQga0EkO3CRfTtHWcwaccZvoNEEhq9kZe7VitrVrAFxMAWAhfRYr0R3/59iz9dCTdYeykXp+Y3W6FQsEWqi6goBpsPaoXdZ9PR/dODOHYtxw+lCi8iNQabjYHNomBjC5vrOVYDm9SFLxBEchbRYr0R13I0oS5GxCI14Pqi+BX2R2sWUfP/A62MFJY7VNl4/Y00vhmAgLiIxqgU/Bztaf1by8hcRC2/Q0pYopQjNVAEYy5nayB2qJ1LiiGfYQcRwai/cIAZgv0Zk50JLkpinPdAQQa2EkCWCxdRNkAHIjlAoGHGpyilHOXjzTHYSkoW0R2n72DqD+ew/MB/Ab+WN7ABtVx8lGDRHfwYbJ66vIQL/orBdvByNrKK9Dj0X44fShVeMKUKE3hEiiut0NigkssRYzGwsQXcjSAq2EwCtz4g8hRsk3acwRMr/qDguV4i3TT4ciDB2pFcZo29xpRNAVewCZMcROihihSjXQOb/1xE2TOLUskFBjbPNpF8DDY5KdgIQoi0jwZTwVbOst8hF1HfYevMglJiYGP368+QUSweN80L7kMGthKASMEmceETSpwjMZYVc39NiVUhwZKKPj8AhsJQKNjYJjwnTLMEsQG1XLw6qHFZbJMcRN6kaDBxEDYhXzZTzL00WGnigwkbk+KjzH3bUxfR9ceuY8qus0GJjSKE1YlcBsjlMsRJFWy5VkVWoA1s0j4ZaQq28+mFAICrpGLzCv8q2Kzx12SWuGGhcRGNvDHfHiy+mUJu6yLqbwVbtJcKNiOLwaYQx2CLxPUiQfgTqYEiGC6GVgMbuYj6C7YuK4lraCkcx/H3688x3Gpgi6z1ZSghA1sJIEtwwiGdEISbr0gMWptlUVGVjVMjwbIJD0oMtiBs2FmwyEAHj/YWNqCmxkfxmcWCcXrBngfb2EWimkH6nHzZnLIJrSSevtkY2DxsX8sO/Iftp27j34xCv5fNGVLXrxiVWMEmisEW4HqT9o9wHU8cwZTVkeIeHG5I25cv87w1g6iCfy0USQ5KjoHNsYuor+oCvdHEG9NjVHK+zrx3EbVNclBSY38ShDvYGtgCPy6x9V5qnNnARkHlfccag61kzCvO0BpMYKO23ui/MTyj0BwyqCQmUgwUZGArAQiziEo3qEJrcySeSGZa7q1srBplLAq2QLqIssVvMFQgOUXMwBaei1hhDLZgnmqzNsuMLpHoIird5PpimGTtoySevrFNdYIXBjaO4/ixIBiuG0L4wOCWuEVxanP5NTojOI4TuYgGut6kxohwHU/sYTBx/IEJxfbwDta+vI3BJUSaQRQQGNgCHYNNMM5rInDMt4dREt8M8J+LqDBOnTAGm6cHUrYx2Mz1zSHy1LAE4U9CEoPNcpDBQuKQgc13NKUoBptwXjBx/hnDOY7jBRcGE0cHL25CBrYSgFBCLN2kCK3NwYif5W+yCs33VjZWxRtcdEbO74YeNgixRWowHhWvYAvTjWU6i8GWoBa4tQQvTXlClPlEPhJdRG0M3T4p2Epu/Airgs1c1560L43eBPbxYKscpQb5GJW5fxTpjcgtNogWcoF2EZWOhSYOQXeZ9ZYCgbs/xfbwDjYupMSqAPiWRZR9V2Rgs4z9gY/BJnARdXEPHMfh34zCsFc92s8i6h81ODNCKuQyqBRyr8M4sHJIs4gCkblmJAh/YRuDLfCHnLyCjVxE/UZxKXIRLZIcuPrj4DJXYxDN/+Qm6h5kYItwjCZOdMIhlW8KF3GR6CLKK9ji1IhVK8A8LfztJmrgDWzmjX4wXERZ8FJ9mLp0ZfAKtiAnOTBJFGwR2G6lk5ovG8GSrWATu4h6cjomjIdSHGTFi9SNmSnYCnVGkXsoABRog+MiKjSKRIryJKfYeQZswjXMgFvW4lLkjyQHdhVsAY/BZu0nrhRse//NQp/VR7Hwt8sBLZOvsMMzhZ0kB7662rDnxWKv+Z5FVOwiCtjG9CWI0oR0vVsY4LmcE8TMZjHY8ooNETOfhytsTiw2mCJK4e8N0rnTH/v+dIt7KCNc96zhBhnYIpxcjV4STF3SuSLcRdSa5EANuUzGb8QL/JzowGCjYAtiDLYwPQ2wxmALbpIDZoxidR1s44k/sHUR9b6O2fMoifJ2aQw2wP2NvNBwFeyYTVJlSixLcqAzitxDAaAgwKfe7N5ZogVh+cKdXI1j9TXhGoPRxPehlFjzhsyXMZq5aUaHwsAmVLC56M8sIcbV7PBOjGE/BptFDe6j8apYkOAAgNdZRKXu7nKZjC8vKdhsyS824MPd53Hiem6oi0IEGL1kLJWqg/yNcN+RYjkw4QDkFpOKzReE80kwVIihRCPZJ/hjDGd7QQYdvLgHGdginCyJfNjGRVQwQUTiYoklOUiJM7u/xAco0QEzYgTLwGYwcXxwb1/cBwNFkc7IG3TKxav9mvnMFcwYxeJyRaKLqI2S1B9JDkqigk0vjsEGuK/sED6PYLcR6aaUGdgK9UZct2z+2ZY60Ao2e0bKSDnxziMXUZ8Quo2XjWMuot4/R51kHgSEMdgCWz9akYHN+bV0vCIhvOcGo10Dm8VF1EcVAIu1w9zTvc0iqrfrxhq8+T7S2HcxE5tP3MRnh66GuihEgJGuRQI9lwsPMaKVCj7uNMVh8x6jiRPti0viQbUQjcQI7I8xPENiYKNEB+5BBrYIJ1sjtSxLFWyR7SKaJUhyACAgmUQ5juNjOUUHycAmVG6EYxwZluAgVqVAnFoJtdJyoh2MJAcmcVwu2xhTHO++Gq7YJhvxg4toCVwYSGOwAe6r/QpC6iIqdv0SKtiYi+jdyTEAxK6sgYApf0QKtghRg+WKXEQjo8yBRKM34ti1HLfnH2ZkjlbKEavy3aXebhZRRfBdRF0ZzthhYbirm6Wu5IDVeOWrYlNjeUbRNgo2D11ELc9SJSxjEJMaRRosoU6en70oiPAj2DHYhNdTKWRIijEfmoRrHLZP91/Ge7vOhnXQe+lcEmg331AjNbD5YwwnF1HvIANbhCNVsEkbvnBjH4mLJXZ/ZS0BnFnge3+qeYQbB7b4DbSBTXgiFY4KtgyW4MASByIUCjari6h4wliw9xJ6LDmEP65kB7ws3mIbg833JAdag6nEKQrYmBSjssZXdNfgLHIRDXqSA/HGOdayyS0SuIjWKR8PIHgKtli1glfNGSJkAUQKNjGf7r+M4ev/wk/n0t36PNssxEUpEeWHQxB7MdgUsuC7iLqKwWZVsNl+rkBrwAc/nsPRqzl+LZ83SA3xAKBSMhdR/yQ5iFYyAxtLCuRlDLYAJGIoiej4kA1kYCvp2MRgC/Ahp3DeVsplSLYY2MJRwcZxHFYdvoptp27jdn74HnhLD2FKer+Vzp3+GMPJRdQ7yMAW4UhPNpxlEY00BVux3uqmyOIRMKOLP08PhRsHtrEwBPhERjhhhqM7FxtQpQY2Ixf4jZY0Bpt0w3jmTgEA4OTN/ICWwxekEmpfDB7C513STt/YZjBapbDGJvJQvQOETwy2Ir1VwWY1sAUnBluUUh40tZG/oBhsYm7lmTcq13KKXXzSDFNxxqsVvIHF3wa2oGURFWwMXPVntpaxF29s/8UsbPnrFpYfvOLfAnqBNQab9XkypZivKoBiiYuot3FS7ZWRFGyOYc+kJCrKCTE2MdgCXOd6QVIUmSy8FWx6I8fvXcJZSSxVdBWU8H4bCAUbuYh6BxnYIhzmQsmwdRG1LoqDrfLwFaZeUytkvPtTIFxEheqiYMVgEynYwnCwYi6iqfFRAMQbrkAbapmBxRqDTXw9ZlwN51MzWxdRH5IcCNpioAPmBxu2QY5Synk1mNsuooIxwJXixd/YxGBTWZW1t/LMxpHa5eP41wIJb6RUKoKmNvIXuYKDkkhR3QUStnB1t80wdWR8lNLqIujDfCLsjwxrDLbAtimhscxVf3bmIsoUCpmSTUEoMDqJb+arQdlqYHPsIspxHBbuu4SfnSgi9fxYZq+M1CelsLk90MYWIvRI23+g1U/SpChJFs+d7DBUsAldL8M5FqZ0/1BYQmIZG0wc/r6RZ+PxITWw+WMMTy+U2BkiZH0ZasjAFuGwkw22NJJ2JqExJNIWS5mF1vhrMsvGMcES9NO/LqLW58JUAIE2sAlPpMJxM8xcRFMtykGmLgIC346kSQ60BpMoxkO+JW7TnTA2sEk3T74lObA+75KmYNPyxiG5x5s64UlksBd4eslCmE9yoDPCyJnjp1QvG8uXM5AxSoSqI7aRD0dVrD1yNdZxPNIU1oGAGbHcVcewDV98lMLrGFxC7CrY+Cyiga0fURZRF/3ZmYsoe016+BgK+A2zzF4WUT+5iFoUbPbq/+ydAqw6fBVz915yUkZLDLYAGAFLIloD66OGsI49RfgOW4uwvhFo1aJecj3mIpobhgY24TgTzkpXqRq6pChPN/x5HUPWHceG4zdEr9sa2Hwfo6Qxr32du0oLZGCLcJjKi7lQStUf+gh2EWULZHZvQGCyiPJxUmQI2gZVrGALv0UaO51lwecVchkfRybgCjbeRdQaaFs4gedZ6v5OGCgUHCGdgPyR5AAoiQo2a1B1tqh0NwZboSiLqG9t8r+sIo+M9qyMUgMbo1KZaP4wwGjiAroAZQvIaJWcV9SFo9HeHqIkBxFS5kDiuYLN/DlzIhpmYPF+A+HcwBZGLqK8gs32c2yDkVtsCHkCIV7pqhAa2JiLqI9JDiQKtmg79c/Wh87UVvYynXrrbloaYG3PxEWeVwjhGcw4wQxdgY/BJlbGJ8eGr4uoeLwO335gG4OtZBjYWKzfK9ka0etFOsciG28wmjhe7MKy2kaaWCdUkIEtwmEDb4UEsyufjYJNlOQgsgaWTEmCA0DgIlrsv3uxxlOS80YkUxBjsIWjaxRbOLLFO2ANfBzowZXVBzOmCstjNHG8W5SvCrZbecW4lqNx/UEvkLpp+ZbkQGBgK2EKtmI+ULecj/XkjYuo1ocYbNdyNPjfZ0fw2rf/uP0daQw2YT8BgMqJ0YhVWZMOBNJNVCt0EQ2SMcRf5Ia5q3yw0XuoYLO6iCoEBhZ/x2ALVpIDD1xEBQo2qYpIuKEKdXBwFsvVnvulr+3dqmBz7CLKwik4W/vpJe7u5jJSkgNHCDesJcXdjLAPOyhlsdCCFYONGeH5GGxhqGCLHBdRcdkCnQk2WLB9WL4kHrn00MnXMTxbo4eRA+Qyq52BDkPdgwxsEQ5TefEN38bAZu0I2gjL/JHFXEQFCjZmYPOri6ggBokySDGMwl3BxqtilMJFd3DisrA2HC2Iy8U2DcJ6z9bovd5MGk0cBq39E/0/PxYQdZFNDDafkhwIFvQlZHHAEMZ88jT4t9DY6EsMtstZReBgexLoDGmsFIVcJjJKVE6MhkwmQxyf9ThwC9BigVGElSdSXESFyWp0ETY/BQK9EwXb5cwifLj7PB/jDxC6iFpjsPlyYl0sUJQygqWKFI7D7rqIArYuMEJVkTTLerBhCjpRFlGFf5TgbOzkkxwo7BnY9C6vxWdEVtgq2MLZ9StUCA/PSooahrAPW+syJVngY7CJlfFJYZxFVHiQEc7jhHRtWFL6LBvTpd5cRX5OcsDcQ8vGqvn9ILmIugcZ2CIcWwWbxEU0gmOw8e6vAgVbIF1ElQI3yNIeg61YcjoOWE/IA52imT9RV8j5+DLM4CfNHpte4J2KLUejR1aRHoU6o1/bEkMnOYn0xYhakhVsvGJGJbfGJnJXwaYTuoh6/1xYm5LGrnCGvcx7cQI30bsSowEA8WqlTVn9Ddtom11EI0zBVhzeSt5gw4zL9jYBG47fwOYTN7HpxE3+NV7BprYa2HxxW9PqnbiIBnj9IDx5d2UwF65lpCf2wn4c6jhs9twvVX46qJK6iEapHCvYnGX/lh4WAP5T2ZVERAq2ErJZJ+zD+igzdGn0poDuDQz8ulHsIhqWBjahgi2sXUQlMdhKyBqaCWakh3HS+/V1nkm3hOIpF6/229xVWiADWwRTrDfyE7xjBVvkuoiyxXHZWIGCLdq8mPSvgc16yhw0A5tgwjSauLALllvMb9qtRgM2uPqSpc4dhIFeoy1KCrZpzJPU+x0vDWzCjVcg4swww3acxcDiUww20Yl5yVKwCTNgqjx0SxIaG31Z4LFMloUeJCMwSAyogNhNtHJSDADrgUAgF3XFvFFE6CIa/gsgncEkMqTQos1qXLanYGObrKsCpSUfgy1KwavOfHMRdZxFNNBzorDcRhPn1KAnVruJP1csMrCFWMHmxMDmqxHc1kXUtv6FB1KO1n8GwYEWg1fDhaG6PtToS/B8TIhhqmpmYAM8O4jzFD4etFyc5CC7SB9+ewS94zE4nLBVsIV3n3W3ntl4Lt0LS+/X1yQHTMRQLj6Knxci5QA31JCBLYJhgQdVChl/0iE1Fgg3LZEWsDZoLqL2FGwBnsykWYHCbcDSCGJjMYIV+Jg9C5VcbhNXJr9Y/Nzu5HunUMgqtP5OIOTtrN+x4Pfe1q+J4yCcH0usgk3phYJN6x8FG+uLRhPn9rWlrhyAONFBZaZgYy6iAVzUWY2UkeUimifpy+HoKh9s2ObdnjKGLaSvCuJGsnYVL0pyEKkx2MTldqZic6ZgE95/+BjYbOOb+TqP8go2peMsosI+5uh60ozIAKAiVyCHCJ9vSVHDEPZh43FclJLvH4FULfKHyxIXUYOJCzu1pHC8DmfxBisbG94Kwuw5CtEaTHjqsyOY6EY8YD4Gm2QMKpKE9/F1nhEq2JR+mrtKC2Rgi2AyLZbl5BiVQ0m/0HodzqcM9nCa5EDrvxTpwhNcNggHcoPKcZxN0NJw21wKMxMygh2DTaWQuXQR9TbRQWagFWxsYcYMbF7Wr/R74X765gkcx0kMbJ4q2AQGNh8UbMI2JY1f4Qh7rl+xKnsGNv8fCEgRuohGUpKDHElfJnc063xdqLOd31gw4+s5xfx7hYIkB/YMLJ6iFRhrGcFwOzZxtpl2nRnNdU4UbEKFSXaIXUSlihTAelDl65xvnaOlWUStzyNXpGCz3y4Mkk09AEQFSa0eiQjXP+7OF0Rkwtp/lELOr+UCuQYTJlwDzH2b9etwyyQqPNgI570lmw+SLZ5Q4WwUv56rwZVsDX69kOFyD8rmQEcuookW46zPLqIWoUtqnFqwBwz/9WU4QAa2CCazwOpCyas/JJ0ysmOwme8vReAiyjaseqPtgtxbhAq2YGwmivRGm8V1uLl02c8iGngFG8dxohhsUrcXGwOb1y6iAgVbAPoFm4CY0cXbJAfSdhhIQ02wEfbfaJUcKg+CqXMcJzqJ9MVtQ6jycPd3pAthwKpgS4xW8uMUW5QHNMmBwEWUFGyRDTN2mDhbBRdTsBXpjfz4xRRscWqlX06srQbv4CY5EJaZeV07U7BpReoJqYuo9wq2Yr37buLuYM9FlP3bl8Q3gHCOlirYrGONMMOco02RNCMy4L9EDCUR4TMpaYpyQozwsJfN5YHMJGrN6Gvti+Eah01oVAvvGGzmsqVaPKHC+ZCaxbc2cq4zxzL3fa3BJJoDWftMjDavQX0dwzNEMdgiJwRJOEAGtgiGZfdIjlVBrbS/IIpUF1GjieMXL8L4B3FqhVXq6ydjg9DdKxgx2NhJlNANJ9w2l9YsosIkB5Y2FkBDrZED2JNQyWX8ppFN5myTyZYft71VsBUGR8HGjC7e1q9U1RNubgK+IFygRSkV/AbPHSWT1iAONuyLsV2o8nB38WywsxBmdc0SHADBUrAJXUTlovIFk2K90cb13Rm5GvEzibQDoEAgfAbSNiP8+5rFTbTAroLN+zHCrotoEA6dhBs0dvIudf0UIlLmSz4nziLqvoItp0iPHksO4o3vTrv9HVcY7RivrAdVvsZgEyvY7MVNcysGmx03Vj4jLfVJG0QuomG8WSd8h/VRtUKOuCDEU2V7EWFsV7auCDe1pPiQI7zKJoSNkylxLBNs+JZVeNjPBDSOEBv6reOQxt8KNoudITU+yprkIIJsCaGEDGwRDDMSlI0VuoiKF23iJAeR0ymE7iFCN0WZTCZwE/XPQCmKwSYLvIGNbUKTYlRhm/WPj+skePbByCAjDGytcpJFtHKS2Yhxx8Uk5AjhxisYMdi8dX+TtovCEqhgU1iUo57Iz6VxNHxRnuR5Y2CzF4PNstGtnBjDv8Yb2AK4qCsWBKZndpFQjCfD1p/AY8sPu21MZOMgr/Kkzbxo/hZuBDiOEwUzvpZTbPkMS3Kg5PuPkfM+4ydrSzGCcZ8Zh4wBrB92XZVCxo+ZztSkwg2dcxdR9w2+F7MKUaA14u8beW5/xxX2DPF8fDOfs4iKVeb2DKy5bsRgY23FXhZR2kjZInIRDePNOuE7rI+qlXJ+ngqkUdWego31b2cHDqEgUlxEWdmCrWAzebEeFY63GYUuDGyCcShfZGAzv54YbT8uu6ewcpQTuIhKPeUI+5CBLYLhY7DFqvkBWWr8EG5WI8nAxgYJGcSn6YB10+qvTKLCGGzBSHLApL/JMSqP404FA2E8nBiRgi3wi27hBlOlkNm4iDKXl5qpcQC8j8EmSnIQCBdRS3nZosxbg4e0XYRzgFZPkcZ78qQvMCMOHzOR8/4ZC10V3T0ltuf6xWJ8VCtrNbBZXUQDmORAkE1QwYwsQV4AcRyHc3cKUKgzuu22zQybqfHm5xZuKt5AcSVbg/XHrtuMoyaOE7VhYZvRGkyi53MtRwMTxwlisClF86S3Gx5mMIhRC11Eg6dgi1YqbDJH20MUg02qYPMyiygrgz/XScIM5QyVv1xE9WJjqDQGn9Qo62ie45MKCVV2fooTVxLRiRRsJWc+JmxhfcasYGMGtsBnEVUJQk8whaozl/lQIE5yEF5lE8LG9ZQ4awy2QGdkvZOvRbfFBzF7z78efU+4f093sY4SPnNhKACrgk1p85ueYjCa+DlU6CIaTvvVcIYMbBGMNQabSrAgEjd8fYQMglKEQfZlMpnovQR/G9jsZREN4GYiR6RgC7+0x0J3HfsKtsCVVbjpUNpxEWUn8szAllmo80qtEegkB3wMNlKwOYT1cbYxZPHM3HFvZM8hWRCf0ds4bEIFm8bNxbMwTiDj2aZ3YfSD1dEnrTL/WvBdREOjiNXoTXy2W3fnGdaX2cK3tCzaFu67hFm//IvfLmWJXneW0EQ6113N0aBIZ+Td6ePVCpGBzdu5ns9MqQpuDDa+DavkvMHIkWLDYBJnVpYa4sRZRHVub6bY7/hTjWHPEO/I28BTNJIwDuz/eiMHo4lDscQo6zDJgd1Mp5TkwBE6kcq05MzHhC3CGGyxKouLaBCyiIoUbJZx3Zc4s4FApGALs7IJYepoFsubQ+CNladv5yNHo8evFzI9+p5HCjahgc2yPtAbTfx4bnUR9X6eYWVQymVIjFEJXETDZ78azpCBLYJhjT85VuXQ+CGKwWY0Bdxy7y+KJe4PQuItwRvzi/1vYOODhAfwMTG3laRYq4ItFDGTHCF0z1ULNm3qICrYlHIZZDKZjdsLm0iqlY2FQi4DB9cTkT2EyoZgZBH1djNlu+kO34WMp9go2DxQdrDYU8kxKj4oujeBdo0mTjSO+KJgS42PwqCWdyNJkPU4Pgin3mIX0dAEoRVuNLVu1gOLfZcaV7oUbMywKI1XJz1pFgZQlxrYrucW80Zbhdw8TgrHS29OrQ0mjl8/iA1sQVCwsUy4Sjmv2HDUn6XjtdRwJNyI6o2c232PbRK1Bv+tk4x2jFcqP8yjHMcJ1kgWBZvgMExnNNm2LwfXs+eWxifNIgObDcK+Fc4ZCQnfEcdgC3ySA3vG7hiVa5f5UCBKchDG4g02ricJ1oqBNowzA96dAq1Hc4lwbPHERZStBYRtxB9JDjIEGUTlMhnUlOTAI8jAFsEIXUTVDhZEwk2LiYuM7HKAbQBfIf5XsFlPjYKjYLOob0Qx2MJnwLJmJZRDLlAPRgUhBpteIMkHYLPZYmqjxBglyltcyzxNdGDiOOQIY7AFJIsoM7CZ26rBxHm1aZMamwq0hogxkrtCmrFQ5YGyg2VPjI9SWNuIFwuJAq0Bwqu5n0XU9qTZHvHqICrYVKHLIio0BrmtYLMYAJiBrbQEVGcLXunC16mCTXKYdDVbwxuO4tUKXuXNH0h4YWwWqhBihQa2IBwCCd2co10oNqTPTVhuo8BIyMh08wDGWWZSb2EbZoVIwcYOErx/nlqDiR+3pEkOAHP9SzNuO1awWcYygYsoS2gUSV4PwUKU5CDMjB6Ef2Fzklop5w9LA2mcsZfR1xqHOLz6onDcDedxQiOYW4KRqMJ8TfPv642cR9lfRQY2F/GltXYUbOxeFXIZv/b0ZV2VLsggClg9NkrLWs1XyMAWwYhcRFladUnDlxoPwvmkQYjwRFtKQpR/4xpZY7AFJ8lBjsZcb8IkB+Gk3rDnJgRYY7QE1sAmjgcTJXERZRvNMlFKlI+PAmCdBNwlV6MXKRQDk+RA7CIKeNem2IKLGZWNXHgvZjxBmrHQmxhs8VFKgRHW80VTrmQT6nEWUYULA1tUYN1KDCaO7zNRIXQRFY7F7s4x7NmzxVs4uckHEjY22MZLdaxgY/+ummyO75dbbMAty8ECa2OAwLXPizGCjfsKmTgeVzAOgYQqzBgXBnNnaxrhfbN25W6ig0DEFLKndFXJfVeHCTfb7HkpBAp8rdFkcwDp2kWUFGyu4DhOHIOtBIVsIGzRCQ58rQa2ACrYmEuqnSQH4aZgE44nkeAiGqMKTqIKQFxXd/Ld358Ix5Z0JwdDRpM4XivbF7EQJ7EqBVSWQxJfFGxsb5Vq2Wt5koiMIANbxMJxHDILLQo2gW+03ihWyugNzhfx4Yo0Q5YQPsmB311E5UFVsCXFqqxxp8Joc8lnEJUYN6VBlAMBH4OCKdgcuIiWiVahfIJ50Hc3qDojs8g91xlfYP1OaGDzRrHAjCcJ0Uo+oH9JSXTAG9FVzMDmgYLNYnCIUyts4vR5gjDBAeBJFlHbTak94h0cBnz+x1XM2H3eZzWiMGNgtNI6fgXdwCZ0ETW49wzzJDHYdH50zQtn2HgjbedStaq9GGzlE6JQ1uKCfPZ2AQCrGzogPJDwfIwQJjgQxj0NhtFW6C7OxgP3FWzWv4XfqWiZH7LcVBAEQpHBZ+gUGCz9sfHRWOpXrZCJ1HHCOVp6eOBo7SdM8iT9HcoiKsZg4kSK55IUsoGwRRSDTR34GGz2FWzeK/QDiXDcDedDX7GCzbIeC3C/FT6b2x7sT4SGqwwn35OO5fmW9bBGYEz0h8dRhsXGUM6yRrOGNArf+g4nyMAWoRRojfwCXegiCogX7jan5GE8EAoRJjmQEulJDvgYbCIFm2f1cjVbE7BJzdGz98QA4i3MCMVO8IQuogajiV/cJERbFWyeuohKXYYC6yIqMLB5cR294EQzLgjuhsHERsHmQV8QK9i8DwJso2DzOAab8ynUXpIDg4nDwt8uY9OJm7ieW+xJcW0QjgFCBVtkuIiKY7BxiJwQBr7Axhvp3KyXBA4WPtM8gXL37iSziu307XwAYgWbLzHYHCmXg5HkQOgiGuNCkSodr4UGXaHynRlus9x0EQ1ETCE2VdpPcuC7gk0aQkMYszRPYlh01C/1ThRsWlIqiJA+w3AzsF3OLMLLX5/EyZt5oS5KiYDtl4QuooGMwcZ7cIhisIVpkgPRuOt6LLuSrQmJIlaYbTkuCEZSQKpg88DAJniOmUV6mBwcOErHIWkMthiVwi9J6awKNmZgIwWbJ5CBLULJssSQirNkDxO6dAgX11JjSLidgjjCWZKDBD9n5hMZ2JiLaACVFMxFVKg89GTzcvZOAXqv/ANTdp4NSPkcPftgnGobBCeGwmtqDWKXl4QoJSqUsSjYPJBgA9a+wwhMkgNzfQo3QN4YJoVp2x25KEiDWUcKxbyBTRKDzY2+wE4g46OUfPY8b2KUSBVs7sdgE7syO8IaB8PqWnQnX8sbknw9JBDGS5TJZKFTsGmFCjbX9cBxHB/sny3eAN/iUkUKbJMhHXecKdjY802IUqJKUjQA8zwA2Deweecian/cVwQjBpvAMMbGA0drFRsFm8hVyXoPyRaln9suoiIFm382YGw+U9hxETX6EBPXmkFUvISPFtS/NAabo3lOOucC1nir5CIqRvo8isIsi+jO07ex/1IWvj15K9RFKREwQ4LYRTS4MdhcHTiECk9iVh69moMnV/6BWT//G+hi2cAfRigV1joM8CG1yMDmgYJNeHhkNDmO3yYdy/kYbDrr/OePpHQZkhhsag/CuBBkYItY2KKRuYsIsz0aSoKCzVkMtmg/K9gEbhzB2KDyLqJexmD7L6sIAHA+vcD/hYPjZ68KSpIDsbtKtMDliW0Y4tQKKOQyVLAM+p66iGYVuney7wvC2B2exBaTYhDEpLOnhtp+6ja6LDqArX/f9LXIQadYskn0RH7OK9jUCv6E15tNcZ7G2xhsljHDhYuo0EWYuVHezLOq1nx1c5dmYg2G2sgenhrYig0mvq8zBRsQOfOTL/BJDmxisDlWsOULFJtVLAq2m3nmcU+oko32wcBWJIjfIiQoWUQFhmJXig1nSQ6E6uvkWIuCrSj0SQ7EWUStY4a3GxVHakNmnNQaTMjzOAabbcbwcHb9CgW2GWtNYaW6ZeEvAqmyKk0Ik24x9VNgFWxsXWHti9F8DLbw6ovCA01Xxr+LmeY9y4WMwoCWSQrHcaJQJMFSsAkPfTxRsEnnA0eJDmxdRKUKNv+4iGYWsTjvYgUbGdjcgwxsEUqWZSJli0i5QL0g7FCuUtqHKxoHLhCAIAabnzLBBNNF1CAIPmxWsLHruV8vbBDNDpByid/sSJ69OhgGNpPVJRIQxBTSW58bSz/Nx2Dz0EU0GAo23rVAIeMVC95sUIXZKu0p2I5dywEA/H0j35fihgTbJAfuy8/tJznwRsFm/h3W791dxLobg00hl/EGC2YwuSFwC/U1FogwOLywPME2sAnbpDtzDFNdKuUyJEQpwZ5iaVCwsfFTeqgiNSzbi8GWEK3gXUQZoiQHPinYrItzIcFIciDMhOuqP9u6iNq6dkYrFUixHD5meaVg85OLqJ1xwlE4D09wpTIvNphs1LkOY7DZLSMpFexhVTRZn1U4GbNyyMDmV3QCdWdsMJIc2IvB5iKrcqgQuoi6Gi+ZYsyTjJr+QG/kwJYUMYIYbIHuH8K55LYHSdikz9FRogNHLqIsxEmMWgGVHxRshQJPEYBcRD2FDGwRSlaRNYMoQ2XPwOYiU1m44uiEFgiki2jgkxzkWDb0MpiVeN4o2Iosi+u8YkNAFsCOT8ctGcoCmuTA6hIJWA2swqDNCdHmNs9nES3UeVRf7JQ3Ocb8O4GMwaYSKdi8T3KgVMjtKthY/LlAGVsDiU9ZREUuor7EYDM/twoWY627Lj/WhbDrKVSa6ECoYCvwUcEmjcXEK3CDvAASK9hc1wPry4kxKshkMt4wVBo29I4VbNJFs0DBxsa+KBXvIspg7QuAS/dKZ2gEi3MhQVGwibKIep/kwNofrAq2bDcVbPZcTX3FnvFK+G+pW7C7ODKGCt2ChIpvwImCzY6LaLAUbBkF2rBSgLmCtb04tZI3sgU6I6EnMGOyJkIO0sMZEyfO0B2MLKLCmLuMcHURFY6RBklWSynsmQU7nIlwDolWBsfN13xd7xRs0rkt010Fm2WsLxbs3fyhYGOGUfbc6ODFM8jAFqFk8wo2q4HNukkRZBFlsaAiTPJv9Zt3kuTA71lEA69gYyeMiTEqKOQyr7KIagQTvLvxZTzBURbRYMiDpYt9oYsov8m0KNhS4tRQyMx15e4mCrAGva6UaN6oBjIGm1oh5+vYqyQHLhRstyxuYp7cf7hgNbBZYrB5oPQr5BVsCl5p6V0WUfPvsIyDRX5WsAFAXBRzSzBf60aedcHlq5u71oGCLehJDgRt0p16YAvtMpa+7M1BQyRiMHF84HubGGySe3ekYKsiVbCp7SQ58MFF1DbJgW9G28uZRZi/9yI/99lDaCiOdhWDTTKOFttLcqBS8IeP0qzRrsoA+CcGG8dZN53CGGwymYyf37yde3iDpMMkB1YDGzuIsrf24zjObiKGYCQ0Op9egJ5LDmHIuuN+W8u54r+sIj7Ehjewwzi1Uu5zVsnz6QVYvP+yX9U02Zb4vhpSsPmMsO2rFHKrgi2A8bvsrSuYET3c4mdLM1U7GzPZAVxesSGo6nr2zJSWvVZ8CJIc3M7Xup0dXTrephfaN845isEmnMP5OcaH/RpTxLG9RzDmhZIEGdgilLJx5sVj3Qrx/Gv2YmSxfzOjRMQY2Az2F/uA9cQ+X2twe+ByhjVNfeCTHDCJdFKMdGPpfr0IMx0GxMDmIItoMJIcSGOw2dswlLEYLBRyGZ8pzhMZNjvlrVTG8cbDV3SChbjKBwWIsxhsHMdFtIJN2s6UnijY+BhsSsTwbsRexGBjBjZLW3B3Y8KPGW4Y2OL57K/m374pdBH1U5IDZpRgzzCQ7nz2KPQwBhtTsCVZ5qVguJ+HA3on6nK95HBBqGATJjlIjFHxh0wAeLcXIDBJDlg8IG+zvH5x5BrW/HENO8/ccfgZYdxPfkPpKIuok7AXwuD/ZXkFm5sGNg+z4rlCuAeRjhNqHzcqjupKlEXU0sdSLLFK7fUt4ZwkjPvkSzZad7mUWQQOwD+38vHS138HXFWiN5ow+MvjGLLuuFtxPu2h4w+FfFc0Ldn/H1YevILd59K9+r49WFt3Nxs24RjhWK0WGGeKDYGLu2eQeHAA1j4eTi6iHMfZqHydqX5ZH+EA5BcHb62qkawx4yTeBIFCGm5AmnDGEcyAz4QFjmKwsTlP6h3BlKsxKoXP+zWdIE6u1UXUd6NdaYIMbBFK70aVsO+1jujdqBL/mlS+yXEc/2/WQSIliLQjIw9gNRYaTJxfjCPCOFeBVoAwQwhzT/Qmi6jQCJCl8b9yydHiPRj+99IYbMJ4PPla87Nj9Q9YXfs8kWEz9+qKCWYFWyBcRK3BcWU+JTlgMalUcsGC3rLxzi028BvBQBhaA42jGGzubDqZ8UEUg82LsYC5iFYsY24L7m5MhGOGK6SLIGEMNt8VbFaXOAD8AUG4Jzlg8aES+XGwdLgeCOdfaTtnf7O5wa6CzTKPC91E7SnYvFFgsc2ITZIDgeugN+2Kld2ZO7QwyUGUixhsVjc9288JY5MxBVu+1r1QCmIFmx8MbELjlSTbsDVjspcKNgcuouIsouY+Vs5yCGVv7Sdsg8Iy8nO9weSXQ0x7CK/99818vPz1yYAaEfKKDcjXGpBXbLBJAOEuwuRFvrqbsfhKt/M8iyHrsGwGE2/ICDd3wkhEaEQQxmADAhfDy56CLRyTHOiMHKSjglTRJkRohM7RBEetCgBayV4mGG6+gG1duZuIjc1TzLsmw0EMNtY2U2LZ4Yl5LyycF/hwAUbOqzFcOK6x56emJAceQQa2CEUmk+HusrGQyewsiiyN32iyBnhki/BIUbA5S3IQq1KAzT/+yCRqFLmIil/zN0zBxjaWvILNg+sJjQDSjJj+QOsgi6g/fPpdIY3BFiVwEWWnQIkCA5uniQ5MHGejYPO30dkg6HcqgYuoLwo2pVDBZpn4bgvuuVBnjBjjOUNqYPMkvgN7BnFRCqsbsS8KNks7cneDZy8YsSOs9WaEwWgSLbb8nuRAEdgDAkcI1VbuJTmwqFGjxcFzA+V6cDmzCFeyNQH5bU8Qjp1Swz57j8UO0+hNfDtjLnTxvIHN6iYqTHLgi4KtiD/Usu8iCninjGRt1JkBXJjkwGUMNstzYm3HnvIsWiVHQrSSd810J9GBvxVswmelkEkNbJaxzuCtgs1RnFRbxXc5i4LN3j0JyyiM+8Tmeg6B65OsHquXjUV8lALHr+fhlS0nvVaXuUJoFCn0MkEWn7xIoGDz1tjC1oKO3MA8RahipyQHviNMVMXihKoCHHdPqmIGwjMGm7As7ADR2ZwjPIALZqIDoaIZQNCyiErnrjv5nmWyruzCwMY+lxSjEu2FhS6ivibTKdRZjXVsHiUXUc8IqYFNq9XizTffRPPmzdG2bVusXLnS4WfPnj2LZ599Fo0aNcIjjzyCgwcPBrGkkQFvXbYs2oRKI34QjBDLc7EDIw9gNi4mWQxUmQ4GIE+wm+QgUC6ikth5bCL1ZFEpHLylGTH9gTRwOkMdRBdRaQw24YZB6B7F4su4e0KUpzHwxoeKATKwiVwLlHKv3IAZdrOIWjYHtyQn35HmJlpsELczpZuTt0i6rrYq2LwJ7MxigbG2UKgzunXaZ3UR9SzJwe0CLYS2L78lObC4iIZMwabz1EXUctBgSVgSyJPRYr0RQ9Ydx6C1x4IW68kRQgObXvKcWJti4QMAc9INjuP4DQozKt0tULDFCZQVvhjY2KYpVm0/i6iwjJ7AyuJMVSec713FYGO/V8bSdoTKM+uGSgG5TMarAd2JUSlSsPlhM2sQqcPsxzP19rBKI+n3DBbPslBn5DdI5eIdz3PCcUIYJ06o1gm0MaFGaizmP9kQsSoFjl7NxR9XcwJyPaHRqcDLe2L1FaWQWWNremmsY3NPugfhLZwhbOPh5E4YqejsuGsG2kAj3IswhEmcAqUm9RQ2BivkMv6ZuOMiCgTXwCaMyQlYXUQDGUcPsPY/dnB72839iU5iYHM0Ngg9F/gD3GKD6OBFaGDzZp5hdRYnUMiXFk8DfxFSA9vMmTNx8uRJrF69Gu+88w4WLFiAXbt22XwuPz8fQ4YMQc2aNbFt2zZ07doVo0ePRmZmZghKHb5I/aOFnSrBgYtooc4gclkKFxy5KTLYCb4/VAmiGGyBTnIgcRH1JkObcPEUCNdAjQMlgzoI/vdS1zu2gdAbOf7ZlbGjYLvtpoIt07IILROt5CcmfxudhX3MnEXU+1MfYUw6Pn6EHQUbEHmJDqRKSRWv5nReH8LNUazaqmDzdFNs4jheAcvchY0mzq168shFVG2NnXczV1xn/nIRjeLj2Jn/H2wFm3CT6Y7BmsVg45McBHDhdjNPi3ytAQVaI3446zgOWDDQCRRLjrKIxqqVvKGsQGtEkd7Ix/Ni83jlQCjYHCQ5UIgUbN4b2JypwoSHOq4UG04VbIIsogA8SnQgLJ9fXEQFm2Gp0NXXudRRCA12CCZUPrA4pXZjsBmtSRiE3hAKuYx3FS7w0oDkCqEBo0GlMmhcuQwA/xya2qNQbx1rvTWKsXahEriIemOs0xut7pyO4ix5ivCATWd0ntWRcI3QHZgR66Nq0RVs/lPaUbCZuMCGZ/EEYSI0d+acUCnYpAeQwVKwsetWK2uep931sGH1f5fFwJZZqLNrVLWqK60GtnytwbpvVitEKkjvDGziDKIAKdg8JWQGtqKiImzcuBFvvfUW6tevj65du2Lo0KFYu3atzWe3bNmC2NhYTJkyBdWqVcPYsWNRrVo1nDx5MgQlD1+kKgD2f4XM3OEA20Hwla9PoveKw24bKIJFsQMXCMY9loHrvyw/GNgEm2U+yUGAY7AlSmOweTBgiWKweWBU4TgOn+6/jG0nbzn9nKMsomofNm/uInURFW4g2EI0IdqaObe8xf3ljpuLVPa8ysaq+P7i7/thk5lcZm5TKi/cgBkGQUw6PgOSZXNwO19sGI80BZu3MdjYhi9OrYBCLrNuyD2sx0KtkVeTMQUb4F4cNk9cRK2npkbcyDPXGTPM+ZzkQGKk9MZg7w/ECjbXzy9XMg5akxz4v9zCfrLt5G2//74niBRs0hhsfLxFq1q1QGvgVXdKuYzvK3eLDGxCBZtrdx1HODrUksl8O3jiDWxO+lWxYCyIdpE1j/1eoiBxE9uEaCWKBWuiA3cUbH52ERUkQpHZuIh6Pu8LEQazFsLaR7pFMREfZXW5tdcm9E4OCuKjHBuQdvxzGxv+vO5V2flrSwwYzGDqbkBwTxG5iHqrYBO5iCptftddcgVzdbqfDIrSw9ZwcimMRIR1zfA17p4rnGURBcKnTosFh/DRgjAujgiVgk1jEB9EBCMGG8dxvEihanIsAPcNbFoj864xG9gMJo4PpyGEV9Iq5fyhm9nAZnXrlMlk1oMcL+Yzts8QqplLSzIqfxEyA9uZM2dgMBiQlpbGv9asWTOcOHECJomC4fDhw+jcuTMUCmtFb968Ge3btw9aeSMBlVK8SWGdQKWQ8zE1pGqdS1kaGDngahjEpxEiPYmWUs0ycP2X7X3KdQab1BTBTHIQK43B5v6AVSSQYrsTW4bxX5YGKw5ewXvfn8PXJ244/Jyj0/FgnF5IY1AIFzfMDbSMD0kOWMy6lDh1wFxehf3O/H/P3YAZQoOjawVbpBvY3HtOzCjFFkvRLrIOOoK5KZozF1qzLrnjXmNvIewIXsGmM/AZRKunmMcvXw1svKsAcxENgYFNK3DZBdwzTvDxFGO8d5V3F2H8k1O38nExs9Dv13AX4Vhjk0WUqWOU1lPpQp2RNygnRCl5Q40oyYFAwebLoYGjJAeAb4Zbq4uo4zIJ1awxAiOhvXmYN7BZ2o6Js46T0pg7LNu6O2OjLwq2K9ka3MwTH3gI1xVSfHURdZTkwGpgY0ptlVOFiTBLtZQ4tX0XSBPH4f0fzuGjn//lQ154A+sL7NrM5TcYBjZvVXnCjW2sD5t1YaD37CKdX8Zr6VqQ4rD5hjBRFcPXuHuur2nrlqpUWMOMhIvrr1jBZhmvnbqIhlbBZpvkIHAuolqDiU8AUS3ZomDz0EU0TqXgwyDZi9GoFRh/Eyz7gnyBiyibw9VK7w8ueRfRKHIR9Ral648EhvT0dCQnJ0OtVvOvpaamQqvVIicnB2XLluVfv3r1Kho1aoRJkybh559/RuXKlTFx4kQ0a9bM4+vKXO+HIgJ2H8L7YROBwWSCTGYdrNUCGa/eYBJ9hw00BTpDWD0boS+5vXJVS7Eo2LI1PpebLW5UCnEMtkA8j1yBi6hMJs4i6u71RC6iGr3b3xO6SMz46QLKJ0ThwRopNp9jk2es5NlHK62bAn88G3ttWFgXMpk5plSUUg6twcQvIBOjlfx3Ui0KtoxCnVtlYllXy8aq/X4//D2wfme5B2vGOM/blFGglGInVUWWvnrLYmBTK2TQGTmP2kI4IFz8yGTixYCz+2BjVnyUuR0Is2x5cv/MPTMxxvw7sSoFtAYTNHqjy98xCFx3AefzSny0wEXUsgmvUz4e59MLUaBzfS1nCIO6m9ua9YAgWG1BuljVGlzXgzUGm/nZq33oI66QLm6/O3UbL7W/178XcRPhQYpO8pzYe2qFTLIRMLe1BMG4Vy5ejd6NK0EOcVblaIFayd3nyD7HlJsxats5VymXQQvv5kVmDHJWJuFYECOIAaczmhCrEBv89BIXUQDQGo2IUsn5/sDGFKZgyypyPjYajGJjntbgfr+8lVeMfmuOoky0EtuHt+KNoMxF1KxgE3+HT+hi8m7ucbQ+irYxsFndje3Nc9Yyym3eYwq2QsnasEhr5NeWBToDkuNU8Aam2FQrzdcWKtg8eSb21hH2ECqTpffkLrzboFLu8Pm4Axv/ALOBOEej42PleYvUcFHsQRsmbOEz2iusfUPoYujPZ8t+y2iyGryFvx+jUiBfa/BoXA8kWoEyjFfIOlhHSw/gPO3fvlAsKKdMZj2M0hs56I0m0QG+vxCKWO5JYS6i7u1PeAO+So5y8WrkaPTILNShdnkHn1PK+fm/QCdQsFnmcPO6ygi9F3ucIst+MV6wHmDPy8SZD1qEh0fujsPhjL/LHjIDm0ajERnXAPB/63RiyXRRURGWLl2KgQMHYtmyZdi+fTuef/557Ny5E5UqVfLouikpCb4VPMwQ3k9cjPn5qWPUSE1NwG0d66wKJFskpzKVAqmp5u9oDdaFEqdS8q+HAzrLRFOpfILdcqVx5p5wJVuDlJR4GxcMT5BbTmCSysQgpWw8AMAEWUCeB4s9VP2uJKSmJiDBsqhSqt1//sKT9hyNwe3vRedZ+5WJA9787gzWDWuNJncniT6nt8yF5VPiRb/NRVljufj6zIUI27DSMgGWiYvirx2jVohO36tVSkKqRQEUFW9u11qDCXFlYnlXaEdoLO2mckocKpZP4O/Hn3V9R2d+gNFqc1+Ls5xERVv6pScoLQu6MvFRqFIxEQBQqDOXN8OixrvvrkQcv5oDbYDabKDQWzZ35VPN7Szbsv8xcpzT+5DfKgAAJMeb20iFbLMBxcDBs/vPMhu7ki1tLT5GiWyNHqrYKJe/wzam5VLM44WzeeWuVLNiSmsC0ovM/b/JPWXx3anbKNAaULZsPORuKOHsYjFMlU2MQWpqApLK5AAA5Ep50NpCHlcg+tudesi3KEjuuSsRqakJiGWuol70EVfkWow39e8qg1M38rDrTDreebyhTeD5YBCdZVU5SZ+TKsr8DMrERSE5Xg/cLoA8SgWZZQxg7Z3xybNNbX4/NTkPAMDJPR8LmMGjUmq8zXfVSjkKdUYklInx+HfZXG50Mj4J5/vK5eMhkwEcB8QkxCA1QWx4kFnm69SkWCjlMhhMHGITYpGaGA2TzFyn5ZJjkZqagLvLmftnkdH5mJJXLFFVKBRu3+fSw9dQbDChuECHMslxvKIjxzJlqe30xViLWivajbHGHgaYx4vyKXGi76ckmedFZmxJTYhGBcv7BpNtv2RrRHtlTE6IBm7mA2qV6D1NltVrQB3nXfkBQKEyt+vEhGikpiagUkocAEDr6ThuwdXaXqZKt/7h5XqX9dHEuCiUTzaX1yDzfKw13hCPmXql7+vvIolKJSouOqLWA+FGdKbZqyc22lo3yZaxSObBet0TTJY1dUqyuF/HRSmRrzX4rU7/vpaLLw7+hyFtq6NORc9/T33HPAbEx6iRYDnEUEWr7JYtQ3LA5Wos9icKtbm/Jsebn1uy4BAlKj4aKT4ate2hzTG3G7VCjvuqmQUM6YU6t+7ZKNh7VUqOxfn0QmjsjC9Ky30lxkdDaRlHjQoFP49WTDXvm2PUSqBIj5h4L9qN0vy7ZctYvxsj8LgokxRnd79V0mwsvhAyA1tUVJSNIY39HR0dLXpdoVCgXr16GDt2LADgvvvuw/79+7F161aMGDHCo+tmZuYjTBKx+IRMZm7IovuxWLWzczXIyMhHeqZ5ElfKAINFZZBboEVGRj4AiOT9tzIL+NfDAZblpbigGBl2bCZxJhMUchmKdEb8czmTdxX0hiLLYrS4SIv8PPPEoTeYAvI8WCwYrliHjIx8GLTmaxcUat2+njADTkaBFunpeW4Zu1h7uDclFhUTovD75Ww8t/IwvhiQxvv8A0ChZbOhKxKXiWU85Djg1p08kYzdG+y14TzLZGzQGfhrqyXGB4OmGBkZRktZzKcoRhOHf69lie7DHtcyzM8gVg4U5pknwmK9ye1n6A53Ms3lVsqAjIx8mCzGwZw8jcdtKt8iD9dr9dAXmjfnBVoDbt3Oxa1cc/lrpcTg+NUcXM8Irz7sCo2wj2fko8BSHzoXfe9GurkOo+Tm56vTmJ9RQbHeo/u/esdsjIhTyZGRkY8oS+aum+n5yIh1PjUyFU1BXhFQLt7pvGKy9PGcQi0f56pKnNW97crNHJGbnyfkWvqLUWe+d02R+e8iD5+FL1y9Jb5Okdbg9NomjkOOZBy0zl1Ffi/3FUt7ebR+edzI1iA9X4ttR67YVe8Gmowsq3uqVm8U3WuuJVacQWeA2jIU3cwo4BWaMQqZy2ejtyh0CzTu1z8bh/Mt86BOYzsXyS1jY3pmAZKdn2HYwGKGFmh0DstUZBkLNPkaZCrMSiyN3oQbt3Mh08aIPptnGRMNWj2ilHIYdEbcuJMHpV4vei8jIx9RnLld3cx23q4yJHGwct2cjwt1Bqw9+B//983beXxfZvOtHLD9LYs6JivHu/aeY+n3eskz1WvF9xGjkEFTYG5XGp1tv2RlVMhsy6i2KCela8Ord6zGoZt38lFB7d06IM9SLlZXSqMl6H+uZ/Ok3bWwHe4Iwonczir06rlnWxTIJoMRnEXhkZ1f7PFvsbmHcf5aDu6K9rBjSbglCZdy404eKkaFNI9dRMPGajln7RsqS59wt/1wHOfWupK1Ya1ln1ZUIG5TTPF6Mz0PlaJ9r9PFP5/Djn/uYOvx63jroVrocV8Fj75/J8uytwQHuaXTpTsYY6Xhh+542L99ISPH0ieM1rk2RmWeW67eygWXFOPk295xI9N8zWiVHCrLGFGgNeDy9WyX67xivv41SLSMq5dv5dk8rxzLWsGkN4jaZIHF9Vxv2bsx7+b0zAJkxHg2vrDxUmHi+OsLXUNv3snl3foB98fhcIbdg78ImYGtQoUKyM7OhsFggNJiKU1PT0d0dDTKlCkj+my5cuVw771il4577rkHN2/e9Pi6HIeIrXx7CO9HJQhoyHECP22F1UW0WG/kPy8MXptfbAib52LiOFF8JnvlUsjlqJwYjSvZGlzOLEJ5H04iWCB5hVzGbySMJs7vz8MgyFAYrVKA46zxWXRG964nDKDJfjO/2ChyE3IEc8OJUysw/ZH7MGTdn/g3owg/ns1A/+ZV+M9Z49goRGUSGtSK9SZRKnFfELZhFodIKZfxrwmzmcpglulbyyVDUowKmYU65GgMqOBibGQx2IRJDgBzdj+10j8GNpYpUKUwt11rdl/P2xSfRVQuR6wgXfZ/2ebYiQq5DDVSzSfp2UX6sOnD7mANbG5uZ3w8QqPJ6X0w1854Sztg8SWLDc6/JyWniGWyVJnVMpZ2VqQ1uvwdPr6SZbxwNq+wGGw5GgOvlKlWNhYqhQx6I4f8YoMoFbonsD7NnqEigOOXI1h9MDWR1kU9FPyfvbMOl6M6//hnZPX6vXF3JUJwCBAI7u4UWqBQCnWhhSKFCqVCnZZCixQpFtwCIUAChJCQEHf363d9Z+b3x9kzOzM7u1eSUPnlfZ4+JXtXZmdnznnlK8m8uURFKJC7R6Qe4p4/7u25ZkSfyjAnje7B4/M28+Ki7Uwe8vk32JxI3LTnOk+79BYlrTiPMi93rXv+Ic+jc5/vaMSLrPvgvDc79/tYjr08UeS6cD4nmPvssK6RyJjEM4WvSWXzFPxwQCOWNuzvKxvYodzaW51DVwg3tuLHmfBoKqV8Ptcvpi3c5tLgSmdNrBwxQ/5ummMvk2GLRXdyzQKBtlu1SxT/Q7uVuV4f9Ay9KkK6vf/43ZdOIwbv3/LXoDs3dGqkxdKdv85kOLVKLQvKc+iw5i7mou3l9k4tua4et+0iquZdRGOpzh+vVxNwZ1tqt9e9Ag22Dl7D+8I/8k6N+XvDzhE6cP08u2ALv3t3LTefMILjR3bv0GfaLqKe+1FSv/fUbyo15JJZkx+9spyFW1r5xtFDOkyZTDjcOW3zsyLH5nVKb0p8fnmq051afmZZUCeRSdOW7PraVSrkuQ3rYn+qDOu0JLNsb021m+dJemlAVemWc3/e2Va4dzlr+0hArO9OkwNZNwe7mBuDW+tYvlZzNIuL5Wr/az2W3Yl/23hj9OjR6LrOp59+aj/2ySefMG7cOFRP4T5x4kSWL1/uemzNmjX07dv38zjU/5rwCudmZCKqq74ubc6Eo3UvWbF3JZxFSDEXUcgLSK7bTSdRp2B5V0wO5qxv5PJH5rFkW+mpjNNdT26YATWvwdaRSGVNuziVzbn6DjqJegV6D8xRQwu0O2SRUmBykF9c95bIZcahwSYj5Nj0K8K63QSVId3kmjsgnpp3EQ26G2x78Pt47d1tgfAumRzkXURDumr/Bqt3ielSj/IgddIp77/MRdTpHAhuEw0/a3IZct2S00DZgO2syYFsdkntn2hQJrEdMDnwaLCVCmlO0ZTIYFri+9ZFA3nzg91Ye/MmB6rreLrqTtiVkA2G2pxxS3suok5zCa/Bxd5YV6TJQc+KMKfvJyb1766u3y2B9q6G8/ulHe6Xzr8FNIVyp4toSjaC22/ClhK0by/kuh/1oX14TQ4sy+Jf8zezYHNzyfd05hupIvdV2rBsUWh5HUdKGJc43f1sB7vcsUvNHZk31OWuyfbWRq8xR0eccLOmxZPz3E6azu9bao3YHcOgD9c1YloCid7bg9iW9FQZlWHdHkCIhq778/K5T+ExFlufnMYsuyO6nnZolUJ+H/cW5Hsq4g4N2q6ay6TtPcvh9NslkwNvg233nUTlNS7XUm/TeF90LrxmVZC/J9oztpi5ahc/n76KWNrghc+2dfgzi5knyfWs2Bra2ZDrzn69xUT6qU+3cM2TC9jU1LFaymlC156LqMzX5Hf6XF1EPaY3gOO+3TvrjFMfE7DBHx0xYks7cuJuZeJ1XnS183lBh4toSzKb188Ouk0OupJX2SYHjnzA6Uy6z+ig/fi3NdgikQhnnXUWt99+OwsXLmT69Ok8+OCDfOELXwAEmi2ZFDDIiy66iOXLl/P73/+e9evX89vf/paNGzdy5pln/rsO/z8yvE005wbh55jodMLZW0lNV8KZtIVKTFQG1Qq9kQ276STqTISdJgcdjTeW72TZjjamL99Z8nlJh8tOyC6IO9d8cZ6bXjlabEfdI5OORRnyBZs32UxmCzclEDQh5zR8b0TWUWTKcB5HhQ/EWrrJdWTjrs9tVrVlQSEkm3t8T34frxOqvhvFlJ1wadJmXHz/1TkEQ6+KkO1I+9/kIpo1LbuJ7W2yWJRucLfZJgc5F1EXOrfj59h2srQbbOL/2ysaDTPfEOiQi6jnmu1dGUJRFBt1ujtrr/detRFsn+MIUa4fdWVSo9HCLPH5zR4HUSjecKiPpXl3dX3J9ysV8bRhn98eFUGGdy9nVI9ysqbFG8t3dOk9dyec64z3Os849usyh4toazJv6tFeOI1bOhOGmUeRRfRSDTbxnCXb27jn7dV8e9riki7MzgZZMXdZ53Pk8Yfspnnha+SUP+RE5ufuA68Ddo3D5KDUNeQtXDvihPvOyl1saUlRHck7dTqLDqNIsQxOVHPn95331zQAcMTg2oK/efOlyrDuEqb2rqs2YsbHRVSur978wLle7Y6bYsbTwKjoxKCsK+E81q44f0L+2gvqqkvwvrMhcxWZz+zaEw223PBQNl3/Uxwn/1tD1lHOeyoa9L8nnLF4aws3v7zMzhHmb27ucH7pZCw4I+IwctoTIdedC/fvy71n70dlWGfJtlYue2Qery1tf190uj6HHa7PfiFNkPpUieuyLWW0W+90BuBQKpymNzKce+veCK9zaY8KsQc53cz9wrIsF4rdNnDzcSCV+53T5MDZpJefHXSw2jobcR8XUXls0DVn0v9v8W8l6P/gBz9g7NixXHHFFdxxxx3ceOONnHDCCQBMnjyZV155BYC+ffvyt7/9jRkzZnDaaacxY8YM/vrXv9KzZ+d44//rYaMAcjdTHkmj2ImrczLrXGDa9pI1elciT3tSC9BKzhhYm3MS3YMINifFqqMhJzQN7SDJnLRXqcugdxLBFndMZCSEuLGjCDYHJQ/yBZuT8uGksfqhB4O70SzqSGR8pv4hx3H4oTiknXVzO9ewZVk2jaIuGhDTmC4WpKUi7YBvg0CfQdcmPrZte+49ZNEjG2w9KkL29/88J4O7G75oTsdvninVYEu5Gw7yOjWsjt9H4ESwifMXzRXl7RWNzt+xQw02DyJIFkBlHUjW24s82lS8V75h/+9rsEHphE4W0M57udg98su3V/HtaYv5cF1jl45NTo3LgppdEE8d0Q2A+ZtKo6/2Rni/n9NxLONIrv0QbBWh9jVUQu0UO8Ui7pjm+wkXe68r2RBoTmZ5Z9Wuou/rPI5ixySLIF1V7HU/X1C2g2DzNOJsV93ceZCoSsO07EZlqWMo9m9vWJbFPz/ZBMB5E3r7NjZtGrlvg61r+6hhWnyQuxeOGFLYYPMOxarCAReqzfu9iiFmoHgh6kS07U7B76TgiWPNDxy62lAvFc7vEdtNBFtQU+1mS1eajM05raRh3YW8w85Y++iWUpHMGPZvIRsZ+xpsuxfyt3bmJWXt/OabmxN8a9piUlmTwwbV0K0sSCpr8tmWFt/neyM/UHXfj3JgsKd+04yjNjxiSC3/vHwSE/tWEksb/OiVZdz+2vKSjACnvEfIRhv7rwVyvehVEUIuM00l1uI/vLeWqX+cXaDd1pXwDlwAj0P3no88gk18pkSwbfdplDnDuReEHPWdL4LNgf6VebATISebwrIGSXUJwZaniDojv3ftQ7C1F//WBlskEuHuu+9m/vz5vPfee1x55ZX235YvX84555xj//uAAw7g2Wef5bPPPmPatGkcdNBB/4Yj/s+OoOZO8lwINnmjZR0UUccCs7fgsl0JL8S2WAysEQi29buJYHNOmrUuUETleayPtUdDKUSG6TbctmOfl0jnIcASuVTfQeRSypPQVvogaFxoghINtq4s2B0JmyKq+iPY/BpsHaWItiSzdgJTm0M22JSqPTQZBIeWkpf62IWpnESMyOtENgnW5IRUe1WG7e8SSxt7DVm4p8OZjMkmp/M3L7V5y4RNngtn8lQsyfOLZg+CzamvUiqcTbyONNh0B9IG8gWQRC/sDoKtgCKquKl8n0fIAYOkKkPpBoWkiDoRbPlGt/u4t+emvuu7mGzLpLaHwwRndE6occXOmO9r9mZ478+MYz92Fj3O5oZsYHZEZ7OrFFF5zWtKfn9whncQ5GwKTytBgXIeR7GCzTl4kpGnHRV+D1+KaO4xJ3UJxNor77NSCF/vutHe+Vu4pYVFW1sJagrnTeyTX+Mdv6e9dvusEcEuFilLtrXSlMhQHtKY0Key4O9eBFtFWHf9nt5BUrYIYgZwNXmd0bqHKKIy55H3fkU4b/yyO8i4YuF8z67QOiH/e4V0dbcKdTkMG57TT91dBJuTHto9V5jvjXP4/ymc67GMqP2bF55by7L47vNLaIhnGNG9jJ+dPpqDB1YD8NH6jg2InBpszig1cOhKOJFSIPLIP18wgWsOG4CqwMuLt/PYJ5uLvr5TFNF0fv+Sw8xSw+AP1zUSSxt8vLGpc1+q1HE6hgztNUl3N2xaqo1g6xhF1Lk2BzSV7uX5BpuXmeFHEd2Za8RFAnlgik0RzXY+H/SjiAL7KKKdiH0WM/9D4UUXyZsqpKu+SB3nJlFquvt5R9JTNBYLSRHd2pLqtP6SM7I+DTYLOjxFlefRb9LgDL9CIuCh3rQXcUfzUTZWOopgS3mm+3aB7/jt5blX8C+0/KjGezK89EpxvE6KaKDgNR2liEr0WkUoT5vZGw3DtCcx2x19qazdcBTHKRFscrrXsyJEeUizE7KOXgv/7nDeCzIZ0FwNto4g2HKoLVWx3ZKKJXl+IZGblbnrx0YktLOWuBpsHXTSddL7JIKtwqZod33t8jbtZSN2T1EsOhJyOFMV0e3fsFSDQjY6ah0NNlnge+8R+f26WoDKpNbpMj2ihyhqNzQm9toUu1h4r+u0D4JNL4pga7/BFizRmCoVEtETDmi+rndeDbYWR5Pl4w1NRbV7nNeBYflLISQ9BQmULiidFFHZSJOIWG9xA3kUWymtUnmdyTWlvQabpFGdOKoHdWXBPBXHRREV/1+aItq5+3TWWkEPPXRgje/a40cRdermePftYogZyK9ZpTTYOqJXWSy8GlchhyajbMLvyYjvAQSbU1xcnp+MYXU6H5K5ikSwtZc7thcyt6mJBOx9LPFfMmz7Tw0/DTY5+PBrzjQmMqzMDW1+c/Z+lAV1Dh5QA8CcDU0d+kw73/Pc25ESlPmuRL556Bj2qwpfPnwQ35oyFID319QXfb2TItreUMfZqKmOtD8Mb83d+5s7qAdXKvKanIW/YWwv6Y4nPBTRnlKDrR0Em3PvCGqKPbDMGFYBO8e5B8q8QOZ8TmDKbiHYPINsGboN5NlHEW0v9jXY/ofCq+vh3CDyi2ARiuh/kAZbsoMItupowEafbNgNOLETJeRMhjtapOYRbKWTJKejjYzOUroSrgabKBy87lHFIuWYvgK+GlDOc+9XaPlNLx78cAM/eWNFp/SvikXWKEww9hRFNG9w4IOc2QsabLbJwW4Iz3s1cuRmJ9+pV4XQ86rpoJj3f0r4NZs7KqDalnZv/Iqi2PdUZyhLkiLqRbC1NyV2Nth86lLfcNJEe1eGco/5ayB2JlIOqgYUamV9HuGk7IY7gKCyi0HnfVjkd5fv01EjF29slw02h8t0TTRIj9x0eNXnjGLzJrrOpNrZmPfTYOsMgs0wrU6hGGXB6GdwAIUNNq+kxAuL/FFs3oa3X+PPb6AWLkE7ciPY8oVn1jDt43O+V/eK9gsc+TlVOYRFewM7eQ2P7iXQkF6DKXAi2ArT7K7SbGZJ/TUfeigUuojK7yPXB+/5z5RA2RVDaLlMDvaABptzkGfTRPfCwNfZDOyq/pJ9j+qqKz/tLBrGRrDlGmwN8UyXTJDs97PX1GB+H9uHYNutSPvkKGWB4qhFeQ1EAqqNWjpoQDUAS7e12vlGqShG2d7TFFGb/qoX3vdHDxPu2ou3tRa9D521jJem7w1nftAROROZx29qSrb7PdqLhEdCA/K52N4ariW9FNEOarA5KfNSvkauh94GvHMPLPdIR7gabLtlcpCjiHrefx+CreOxr8H2PxTem8mZsId8GglO3ZX/JBdRL82jVAywaaK702DL0yS0LjTY5MbalCidJKUcwpQyJDKpo/TBRDrfAHMKOHckJA3SpmT4IdjaOfdBTwFtWhb3f7CeaZ9t8/0N3ly+kz+9v7bD59Iv4Xch2HaDIuo0OJBh3xd7FMHmdkcLeIrTzoQ34fLCtXvlmjUycflvMTooZqTREW0iL4INuuYkaiPYbJODDlJEHTQOvya0XzgRbJIiWl6EIrq5OdFhfTDv/artxrXW1XBSdv0GOd5odDj5ysjvXe7jlr9nfVcRbDZFNOh6fESPcgCW72jr0vt2NTKeBocLweZAq3YVwea8nzozNIinSw+1vGY8EsE2IOfk/eKi7b7XnLfR6ttg89HJKXU/px3T+5ADsed8b+cQS6IXt7WUaLDlrleJhm4Pweb9TfwKmfzaXfh6P8Rbe7GrLcWy3PV62CD/BpsfRdR5fAUINnugVQrB5qWI5n+T3UOwFQ7TbKODvdBgi3kool0ZCDo12DRVsYvozkisJDOGfa0OrInae/vuoNjk8LAmGshLHezTYNut8Ls+ZbPBr0Ebs4cU+XW6R0WIwbVRLGDuxtJ7umXljZ+896O9Hu6hQbAfgk1Gr8owA2simBZFaZpOkf32hmpuBFvpBpthWvbzO+poWiq8zS55HM7j2tNRlCLaLoKt8HorZnTgooh6aiI3gq3rpnQxzyBbxj4Nto7Hvgbb/1B4i1OnSKczEZXhEn1N7x1h2a6EH82jWOSNDjqmw9YUz7Bgs3ujy+uQKC5ThY4WqfI8WpRGEOX1ANywbOcxtBcyaYoGVRuJ5aUFzli5i3X1hecj7UWwOQp8mWwWa3zI8NKQ21J5XTM/jYFfvr2Kv3+0kQ87rEHhg2BzarDthouo0+DAfm+ta5SqUpGxp4MeDbbdMTnQJEXU/f1l8VjzX2Z0kMq4r0UZ8n7IlEBgeU0OoLRmk19YVh52nzc56JwGW0f012Q4m4G2BlvYX+PoO9OWcO2TC9jcXDrBtCzLRdVwHtPnSRGNOVxdO6IB5odgK/a7J3cTwSanxj0cCDbIN9hW7Ph8EWzehopLg82xbrgQbD7Xe7EIOu6nUk1Ob8hhW9EGm6dxK4/p5NE9qIkE2BVLM8uHUlRgHuBT9HuNCcR/F9f1cZscSKSbYb+36tGRk27b20to4OQRbLr9PUs6GXsabH6DAbmnaz5FbKALqObZa8UeOqZXhctQxBlhjwOs/D6hIg0953DRG+VFTA5a9xCCLe1T5Mu1uGVvINgcTTCna25nIuXRjeuKk6jco3VVoTyklRQz7+x71kQCtknJ7sim7IvOa7DFHY0kZ0gdtjnt5MDOtaPARVTfwwg2nzzbGYcMzFFbixyzC8HWjgabXCvLgnq7ubpzbdncnNxtVoxdS7o02HKDg73WYHNTRGXu0ZLMlvz9/BCT3cvEa71rg0TCh3WVaEDDmYo6m4m2Lnsn1zrTsoqi2ve5iHY89jXY/odCImVk4pJxIGm8Bgjg3iT2lrBsV8LrwlIqpA7bug422O54fTlXP7GAJdta7cecbl+dRbBZluXS8yhFE7XpXI4ixk60O0jpclFEywopop9taeF7LyzhtteW+3y+G0FX4SgmZJHTXnPTy+lvSuS/+04PyiSZMexjk9SW9qI9DbbdoYjaCDYf5MyepIgW1WDbwwi2aECzC7yaTtKF/93hpTbK6AiCTa5bbgRbvtDuSMTShn1/V3kQbB2liPrpFhULWayGdNVuhvpRRE3LYm1DHAvaddHKmhbyNOUpoqr9t88r/BFsxe8nW4PNeR/aiWARBFsXi0+bIlrpbrCNzFGzVuzcOwi2mavqucPHic3b4PBHsCk2gq01lbW1UPzWPm+oimKvN51pINjJdJE9t8DkILfW1kYDnDpWuLn7mR10BMHmRxePlKB82zpYupKniDoQbGHdLW/QoQabB8Hmd+zOaPWgaP1oM4ZVvBHvRyltL6T+2uTB/ug1wHb0k8dku8kVuS8zRvFjLHegdZy5UGwPabD57fWVNqp+z+5jpmUVXEtdKbDtIliTDbbO081knlIdEU7mEqXizZ86E86hRUfdsPdF6fDVYMvt2amsWbDH5tdQd05zUE6H7eN2dNica4cXwRbpAkL/3dX1fPO5Rb57ZykEG8DBuQZbMXOGpEuDrbRupTNfyyPY/O8XZ2M9ljZ2e2Asj8k5OLJRiHtJFskLUigP6fY6UWoPSvn8JnU2gq0IRVRTURTFhW73o4h2thmWyBi2DE15EZOD3aG0/3+JfQ22/6EoShF1CFE6Gwlekcf/FB02v4l2sRiYo6h0VINNui9ubs7z+10mB459zejA9CSVNXGuXaWcRH1dRDtJ6XJOFWojkiKaX3w/zaHz/DZVbyETDWj295U0UT+dOGd4G1LODdALgXZOXWatqe/QNMpP5NV5LLvjIioprH2rw/Zjn4sGm9r1DclbhDhRLD1z+muATRfuKkV0R2uqw1byeyKSPkU15L9nsXOVMUz7Oi4POhFsnaNQyETOWYTmqTWl36MU6qNYyGPtUxm2fzM/DcSGeMYuZtt1JXYc57+XIupEsLX/OzT6aCHav7tj0GCYlp0YNsYzXfpONkW0CIJt1a7YXkkU//7RBl5avJ25HoqNd51xmxzk141yh3BxPtFtv8EG+KLV2wunyYFfFDM5qAgHOHNcLwBmr20oKCC8KDq/IsyXIiq/g6egtCzLRRHNmxyYReUNZHO1JEXUg2CD0oYpXl08v6l+tkTzqrM6NhnDtIvdw4vor4EH7R0O2GtNsSJY3m9+FFEnNcg5dCjmOt7ZcCIR88e8dyiizmaT/K5dKbCdOTV0XFbAGTJnks0GiWDbnQabXFNrIoEOa4nui9Lhq8HmaDbEPU1V2WT1In4O6F+FpogaZWtLcV2xrAvBVsxFtONr+lPzt/D+mgZmry0cbqd9mtt+x7ypKemLpHdrsKmux7wRcyDY7GF4MQSbp7HurNO6EnYtGShsku4tiqifhrjMP0o5iWZ81sPyIohJ7zpUXqzB1oVBDrhdxQtYJvsQbB2OjmVsnrj88stLas88/PDDXT6gfdH18CZ5vhpshoVpWaiKQjxTaL/e63M83mLhx5svFgNzCLb1DQksy2pXE0kmIs7NMevQ/VIU0WQzrI4h2LxT0I4g2FwNtk4m2n4ItraUQTprEtRVFueQeX6Jr7fBpigK5SGd5qTQ+elREWrXwdW7YDsbbN4E0VlsbWlJsa4hweC6aMnv5zfVdi7wvhpsuU07ljbIGGZR2PvqXYIONrRbWf6994qLqLtJqHcAlVUsvKYPzgTPicqpifjThTsa33l+MUu3t/HUFw+0UaF7M2xqo+cebw/B5hwKlDkpop1EsEnBYWcRaiPY2km8jBK6RcVCTk17V+V/M5uq4PhOOx1N6vZQW/Icqko+Id/TFNEP1jVw+6vLue2kkRxeBDnTZk+oO4Zg86OI+iF6nO9hIa7t7p5GWalIZAy7kep0EQVB0y0LasTSBusaErab354KWWx5C29vUurXYNM1pYCq6XQCby9CumbvCR2NRCY/uPELzSNlkKdIagyqjTKudyWfbW3ho/WNnLFfPovwFl0dpYjaBaXnOximhby03SYHRlH0da8KMVDZ1lq8WEs6kA5BTSFtFKcQWpZVQBH1K2SyJQwEOoLUdcbCLS3E0ga10QCje5YXfZ5EMGYMy7VXFqMKGWbxJmBIV+33aktl85qRSSeCrev7pp8chKSI7mmTA3kfqorYK3e0pXcLwWZTRLvgSNhsN9jEa+WatitWWqOpVEhpklqnycEecpz8/xp+NMqAptrrQzxt2NcrFF9Dy0M6Y3qJ9fHj9U2cMc6/ynKuHZrnfuyKyYFsyvitY16dYG+Uh3TG9ank080tfLS+iXPGR1x/d9Yy7emu2qZUIY3qrLjmiyHTWjxN701NSfbrXen73PbCSQOPOPaWUjTfPREJH5BCXVmAtQ2lB+B+CLayIg18L5LWhWALFjbYOitPYzuIhvSCmnqfyUHHo0sItkMOOYSDDz6Ygw8+mHnz5jFixAj73wcffPCePsZ90cHwXvjOBMaZnMub05sUeMW2/13RHorKGf2qw2iKoCq0NwFMZAx78XMurvakOXf+tE4Uqd6Fr5RWUNJHd6qzCDYnv78ipNvHKlFsi7fmGmwlqDhuzRN30pzwmb44oxSCbacHweZFtJWy/ZZhX7MOdJCLIhoKFLymIqTbGgTFJt/JjGFT7lwNtr1BEXW4AUGeul1KV6xYeIs0L4JNxu64iLYkMyzdLqhyftp9eyPaQ7AVm7i12VpRqqso7KyNvbxOqiL582mjEdqliBYvnIuF/K2G1OWvPanB5lx3nU5T7emO+VHi9jSCbeaqehriGR6Zu6noc9wIttLJdsIh8O2kiPohgLwIos5qFMlpcTSgFejiqIqyV40O5HXovR4LEGwOSqyz6NFUxXXMHTE4kNGRJqc3ZC7QvgabeE8bwZU7Lmm24i1avMfQYQSbRKZ57kXnICRYYHLgrx8q7722lFEUpe88Bpl3pIqsJfGMYaPW8xpshUWH/Kr+DbbOmRxIJMeonuUunVi/kPu7E40X0juvwQZOGntOZ9bRXIS9ocEmPm9Pa7DFHc0PW1tuNxBssrBtz5Fw5c42/jl3k2s9ljmTHAx2L0ID60w0OimiHdzH9kXp8NNgg7yJgbdBGytCEQWHDtuG4jps3kG/M8JdQCXK9dB7zxsOfcliDTZxzDma6LrCY046BqTtsQfkfVYebN9F1NtY3x2jA+deE/YzOdhL9a6fxFFHfr+8ZrpT8y+3Vnlel/Q0+svDTgSbQyagC7kAONCYPtdyV5t2/x+jSwi2G264wf7vBx54gCuuuIL+/fvvsYPaF12LgGdK6eRphxwLaSprEg5oBRtw23+Ik6ifMGWxCGgqfasjbGhMsL4xbju2+IWTSulsjHmTTE0VELaOUES9iVWHEGw+GmwdnWTbU7KAKKprowF2tqVpTGTQNZVtuaIylTULEH1ekwModDJs10XUUxg0l0CwyWaBripkTYtZaxu4/KDS64SvBpuTIhopXLI0VWgQNCezNCUyNuXCGVLXqjoScJkcdHUDKhVe7Y7O/sbOsDVyfBBsvSoKEWxd0axw6hHujtByZ6KoBls7rrp+BgdQWhTdL1o8BgfgoIjuBZODs8f3piYa4AgHCkwW586CtTMINj/6Q2cb9u2FvL/nb2yiKZ6hOupucGc9lF27uVOkOSG/U0hXPWK8hdRgb3Oqszpstv6ag0rtjBHdy5i/qZkVO9s4lZ6deu/2Qv423uuxwOTA2ZDxrH0SYQd7v8HWrsmB5h46tTooopBPxL0Ita5qsIWLoHCc7xcqMDnwH8xFgxqVYZ2WZJbtrSlfswhns7q98yeLwIBT48yPIpormL1oFOfzO1qkyPWqKlw4YPJGSFeJedA1xajbTtSkX5SFNBoTGTvPSXokMfaEBpuzgWE32PZw8evUxypm3tCRSHmK4PbQML95Zw0fb2iib1WYKcO7ASUoorux9zobbHKt253m539SWJbFhsYE/Wsi7TaX92SkPE0MGWVBjaZEpiBPKCYKD8I04IEPNzBnfZPNIPKGNLzxQ8bLvbIztH9ZK3iHOi6tN734+TxkYA1/nb2euRubMEzLtY7lwQLtr5cxB4JNfu1iFFHvgHzTblBEnc0sN+3y86eI2gPgEr9fxqc+86OgW5ZVgKRtT4Ots80wJ+rQG7JO3kcRbT/2abD9D4XX4dHJs9c11dbbko/nufH+bnb/rvArHEvFgBrpJCqmHWrzegKbZhU8zwnPlQuWZVkFBXMewdb+Z3tRgKWKwKTHZMD5mZ3VYJMwYIkCaYhnbPSajGLoAbdOi7vB5nUl9IaXauI8p14Em/z3lGEisfx0c0u715i3oeQ93mKFZnvaDpIeOqxb1FVsh+zCaM812LwabO3pipUK77XZHoLNa3hx4p8/4LWlO0p+xiLHddNVMfnOho0YKYJgMzIp8GlwyyGAV48q1EkEm6SIOlEetotoxiipF9gVDbZIQOPk0T1dRW/5bjbYJLrHtZ44GiG768AF+WLQsOBdHwRqm4eyG24n2c4bHARc92GHEGydRHjY+msV/o6LI/cigk0m9wUItlImB146uONe96PGFwub9t4Fk4OOuIhmTcvR+BPPjxShsniRjLvrIupEByuKv8mBn7SEXCu3FdHAcSLYQu006+U1X+Ggz0jH6IzjnJeiX3Z26CL3tY4YXchz56KIFkFqtzcs8CLYvAiTrup8CS09P4qoRLDtWZODvMOjvlv5rndI2Z6ek1w/V+6KOR6T6Ok9g2CzLMtGrguTg/8tDbbXl+3kvL/P5cEPN3yun1vMCCBaBLVYqsG2X+8KVEUwDIoZUWVsBFvh+tUVkwN5PKX2nFIItjG9KigPabQksyzb7q4tnFIyziGHN+dwIl7LXAg2/3tPri/yHt28Gwg2J6LZ2dC0TQ46YUzSmfC6iIr/bp/iW5oi6pQ0yuuy5imihc088V6dNzwSn5dfL70R1PdRRDsaXWqwbdmyxf4fwPbt2wse2xeff3hpB96OuBetI5MCmXzuad2LrkZ7NEVvDKzJ6bDlKIBVr3yJ6ucvRN/5met5TtFwOXl15rd2g03pOEW0Kwg2Z0Fsu4h2UoNNOkXZjZVYmiXbWlzP9U5L/D6/wqOr0q6LqK3lV0gRrY+lXedMIkj271fFwJoIhmkVdSWSIZOMgCPhl0WUphRaoMuoasdJdNVOQX100kOd32fPIthyhUPuvfV2UFmlwovocyHYnBpsuUZrkyN5e27hVhriGd5asbPkZyz+tyLY3FuQrqmcqM7h3DcPIrTsqYLXOemIzpBFZUeLijyCrZAiaphWycK3PdRHR0Pee069JycKtF2TA5/GhOZIJPeEDpszEZ6xclfB372U3ZBnffBGXn/N3fTyo9gVINg6qS8oEbRegwMZkiK6YkdsjzQjZZhW/vcsbBB5NNgc644X+VreGYpoNkFoxTTIJNql6fpF3PE7+oXtImq4KYLyuIoVEN7fsKMU0WI6Ul5UidPkoBTyvWc7TqLOe6k9ylOrD4rWi+yG0o34zlJEO4dg03LPLX184DRiKKbF5G5GeWVEuupU6Rwofh4U0Zij+dFVkXPTyu8LtgZbOwg2eU2ud7jcFyDYcuuTd0DZ0Uhk8ijimkiwQ8X8f1Os3Blz/f/nFX4NYMivywUItoxsShSuPwFNLWAYecOPvSGjGKK3VMi1t1D3s7iZgjN0VeHA/tUAfLS+yfPehRRRwyoECjhN4JwuovGM4bsXyPt+VE5nclPT7iDY/BHN8vdJZMw9plXr/lwfyQO9/Qapn+lL1IdV4Txve8vkQNa1xa5l6Boj5/9bdKnBduyxxzJ16lSmTp1KIpHgsssuY+rUqfbj++LfE4Uuou4NIuiZbBc02P5TEGydMDkAGFArEGybmhKosW3oDcsBCGx83/U8pwC8/O7OxlZXNNjk+8iipr6EiKVfQbz7CDYpbp9xNUqgOF3HuYBXeCgZNs2mCD3XS4VxNtgMy03D3ZFrFvSsCHJEzvns/TUNJb+fn/BxyLGJFDOxkMVEMYqkn8GB8733hotoSGqw2Qi2LpgcSFdVtXAjleLdkKeIxjOG/bt/skk4ypbSJrQsy+Ue+u9usAU1hUu0twEIr3y+4HWyoVPmaTh0BILvjJZ4ighJF6LMmYiVoj51hSLqF9GghnwHWcC6GmztNJTka2Qip2+ZQ/ePf0qQjOs4dyeaHUiSOesbCwYKthhurmhtz0XUz0EUnEmbo8HmaRC113D0hmymFJMNGFIXRVcVWlPZosimUpHMGGzzcYVzJsDFEGwycXZTCqUuTq6Z7rjGvQ1lb0QW/p3KN2+gfNYd+QZbJ5LqUugLcGuwyesuElBtpHExenVHKKKlTA68e5hXt8tZuJSSN5B0+u1FXPzy8g1q+xRRj8GB83gyfg02n4K5s0VK3pSlfQSbPP5Klwab/3cqdYzgQNnm7nv528v9NmtaXUIyOAu+gIsiKtaFPa/Blnd4LO8igsX5W8nfuz09J1nkr633a7DlTA5yFNHmZLZLeYjMuSTtPuJYWz5PN+m9FXIP6oq+7O5EcQSbv7FFvonrf4+2Rwsv5Trc2aapZVntUkQlCrhUHCJ12ByDccuyfCn1ULi+SKqhgljTy4KaXV/5sU3kOje6ZwUg8tGuOhWnitSRTlTW3kCx+QFEOtIg9TOe8KOguxGI4lwWpYh20fEzn9f5NNjUzg2H/j9Hlxpsb731FtOnT2f69Om89dZb9r/l/++LvR/ariXw6Hni/3NR3EVUPO5EF6Szpr35SiTMf0yDzSfhLhU9HBD7wJY59uOBbXNdz2vwoYg6ExA5xe2ME5+kTkiaakmKqA+lyw+5USrsxVt3U0Tr42mWbHNTnbzFTN52vBAZIRPn9ui5hSYH7mtmh6NBIEXGu5eHmJxrsM1e24BZin7nM8WTzosDS7hbtksRrfdvsH0+Gmy7Y3LgLoAqwzqaIt7T2TgoD2n2dduUyLCtJcmWnH6F12zCGZubky7U3+dFES2mwRZVMxyiLgVA3/FpAU00TxH1R7B1NBk7adOvmB+6lqHmOvsxJwKrVCJbKhHuTKiKYtMV5Nrr/K1a2im4VuQm+oPromBZVLz9Lao+u58zNUGP393iyrIsuxgsD2mkDYvZa90IVFl4y6K1vfvJpjJFijXY8sfsTUY7bXLQltdg84uApjIk52q8fHvnaaLfnraYM/82p6DJ5rwGvdeRXBvk+ZLrvlNXRe8Cgi2wYwEAoZXPU66Jc1xMB88v2jU50PKDoNZUlhpaeEX7NuXv3gLgoKWVRqyVcrf2MzkoaLB5GvNOk4NS8ga9KsUwoiiCzYF+C7WzlngdRMGf4lyqEd9ZZIFco/00SAve226wFWqweX8PGzVTZC3LN5DEuZDrr3Pv6QxSqvzt71D7yBGYLXnZAufAb+9TRDVf9+aOhHMtlteIbKYUG8jIa2h9Y8LOe7wItsqwbhfKXRlw2fprEUG7dzbJu9qc+E8KmdM1lRhe743ID6Td94Z9T3jObXtDinyu778vy7VA1wrXL7kup7JmyfzZeezyWQUU0aw7Py0VssG2cEuL/TqveUBAU2yTMe/1ZtNDQxqqIhp6pYbhMg/qVx2298iu6rAlioAFgrpq3297Q4fN6UgtoyMNUj8EWx5tZxQ+z9EgdTfY8q8vJg3QXsRKUkT3Idg6Gl1qsPXt27fk//bF3o/gxvdg1ZtEP7wn/5hnQuJ1JXGidZyde0mh6YzV+N4MP4htqagryzeZAls+sh8PbJvrKtDdJgfi+7sbbB4nvg5sZPJ9+leLBlssbRRdRP0KiS67iHoQbAs2t9CayhLSVTtx64gGm5xQt3gpokU12DwmB7lEWG6wO3MFTNYw7WZNj4oQE/tWURbUaIhnWFakmDVMy4aTO11E+1ZFePSySdxz5hjf14GDIuqj7dCcyNjIoKHd3E06W69oD05jvJMomyLaJZMDdwFUHtK589TR/Oy00a7fUVEUl5PovBx6DUTTrNj1JfXX5Kb8eSHY5OdUeRAZ+2U+I6zkrqlUM1rzWtff5fXp3fjDnUGwmVkmtb5NWMkwqek115/8IPnOCK56iRPfP5OxyrrdbrBBPjGK+SDYwL1meUM2hUb2KEdrWIbevA6ACcpqYPcbbImMaV+zJ48WJgBemqjXdKI99E8xiqif9bvXQbJU81dtXkdk/n0ENrxjP9Yegg0cNNGdnW+wrdoVw7Rgo0cnxnkNFhtyyOtXrqOGhV0Q+SHY2kMuaY2rAFDTrRyU+RjYwyYHjn2qJZnleO0TBrOZ8KKHURL19n5UQBH1oBBLUUQ7ZHLgRbA53EaLyRsoqRaGaduBEhpsnUGwJYtTRN2mFeIX9Tc56Jwup58pS7GQ+ZCzsezVTrWPsZMINlkAV0UC9nfoKE1U3zKHyNIn0FrWU7b8cUCcG6c+krzOxdqz5/ZkZ/OjqxpM8tpTcGqiuhuQzrAsy/7cVNZkW4u49po9DTZFUfJGB12giTr110A0TuQ111UK739SyPP1n4Ng80ctyjW0rMgaag+RigxaSw3unE2ijujM+jVkZGR8kFLFol91mIAmTMokoj7pajQLszXnoMMZfo2aUk6i9joX0ulXJWqqruqwOZ1OvVHukcbZk+HnItoRhkXagSy0X+dDR5b70hR9ETWPTia45nWX3qazwdtVkwObIuqDnPdjG+wL/+hSg21f/PsjPfBYAIIbZqAkhPi0Fw3l3SCc9B258EUCqp20/ccg2Ipw54uFTE4aYml0R4NNTdS7CnSnIH8sbQjUx5KHOVBZhkI+EVY7pcEmzmP38qDdlCpWCCZ9Glyy+WJaHfs8224+4EawSXroyB7ldtJXjCLqdJSVCW2bhyJarNDyJupyk5QIPolg2xVLYyHOaW00QEBTbdvvWUVooq5mpyfhH9mz3P6ufmFPxXwm36ty9NA+laGCxkxXJzylQgpdSw22rpocGKaFPCVOjZzjR3bn6JxxhDNk4tIQz/DJxib7cdMS94ZfLNoq6KGHDRIIwwaPjt7eimKU3QmpT1z/1rfPc/1bJhrepCmPYGv/HOu7FhO1BGVnSON7riZ8MbF2ACyLso/uoTK+niu019E6kKC2F+UhnTqaGfbR9zA3zXHoO4njaKnfQuUrVxFc82rBa5flxPlH9SwntPoV+/Hx6hpg9zXY5L0d0lVOHt0DEPeus/HgNZ0opv8VXPUS0Y/uoTkmzruXIqr7IIDkeinXuoLmbzZBeNGjVD97NnWPTqZ89l1UvXIVSkKsLxJB27OIBhs4jQ46p+9jWZaNKoqn3decs7gpRhGVv69cd1zObj6OwX7Ol3aYWbSm/D53RPwtYO+YHBim0GCTKFPFMgmtfjVPES2y58jv4nd/dsnkQGqwOU0OiiAWKl+9ijM+OpcRyka7yeGNlGOwFHagRfwi76Ca/5yADyIta4uWFxbM8nq3smlIt3/t+ZmyFItvThnCHSeP5HCHY3FIL6LB1o5hS1nIjfZy0mOL6eT5hmVR9tEv7H9Wr3oaBdNVTEJOBiL333uSJmrT95wuol1EsAV11UaO5DXYCo/ViSICWNcQd6GCqx0oXqnD1jUEm6Td5/OjaJH78b8xJEuiOZH5XHITGcU02GQOWajBltuv/BBslslfsj/i1eBNZFP+DaPSGmz5Y+iIU7rznixmcuD3Od5QFCVvpJa7Np1OunJtK6Zb6TXSg9INttZEml/of+G8d4/lwDKBcu2qDlupOtI7ONhTkXXo94Z9EGwd0mBzUkQDxSiiFt9VHkFvXkfFW9+gh7Hd/nvYRRFt3+RAbdlIcN1bkMnT2GMOxK839lFEOx77Gmz/pWHUDofeE1HMLKGcVpGTpuB0aZLJaNCFYMtPFmSiqMe3UzXtfF9x8c8z/CYApaImGkQByqw2W38tWz0UAH1rnibqRrAZBNe+Tq8Pb+NfwTu5IfA8WGLBKKrBZhQmP3kLap1uOapqsQZbyqeQcDaSOoI4SXg02Go8herYXhVFNzs5gfUzOZDJbKmpD7hNDiSaAWBYN1GoygmsbLT1KA/aDcsjBosG28eO5o8z/IrMjkYpiujqXblmiqeZA10XAS0V3klUoIsmB6Uajn4hmxZN8QyfbGx2/a0YTVQ2Zo8aWoeCQNIU07HbU5ExTNuQxIsoHJcU6JumkEBCB7Z/6vq7bfLh2fjzE8L2k8/A5g/t/65IbERrXGn/u1Rhou/8DL1JoMOO0eYTUHY/2S8P6Vylv0q/zS9RMfOHgEUkoNqI2G5LHiS09nXK37vdXp9AFFUSoTWyh7vBNkrZQJDMbiPY5HVQFdYZ27uC7uVB4hmDjzfkaaJe0wk/F9HAlg+pfON6yub+lgPqXwCgtsy9bvnp08hktG+1oPfVx9IuM4Ly926nYuZNBLZ+jKWomMEKFCNFeOmTJDOG3QDzuoiqsW2Uvf9j1NYtjOgh1oQVnXQSjaUNe3/wJs3OJlKxBpFsXMg92m/tczbVSlFE1ZaNKGYaSxG/wdj4HGpp6aQGWwdNDkyL1kSGQ3MNNoDQqhfzFFFP0Sn3INkY8jNeSPkg1vMabKbrN0/lTCLkHuY0OfCTN9AaVxHc/AGqZTBZXcSOtpQvxcoefgW03dJgczaIS7mIBjUVBZP7zVuoe+Qw1Ng238+S0RkEW+/KMKeM6en63GLaiLZhS1EXUXcDKU+P1Yo2Vf0isGkWwS0fYqlBzEAZobaNHKoudRWTkQV/o2baefQPi/16TzbY4g59LNtFtJPFtW8BbL9X4TnwNpPXNcRJZEz7GnE22HbHSVQOjqsduWBHCvr/lpAsCYs9Tx0uFX6UPShubCHXUL8GW2Dju0y0ljBa3UD5rnkFfwfnvVi4BqtKx+QrZDifU4wW7v1exUIiYnflNFCddHoZxdZMeV8497KiTqKWxdXxv3KBPpNgpomzUiJX2NxlimjxOrLcMzjYU+G83/w12Eo02Hx+F9nMzZp5CYl01mSyuojhbAAEav3QRbegIsERDopoe/VNNkn1c+dS9fIVdHtwPBWvXUdw9cskU+Kc++kJyuPriqb0/7fY12D7b44JFwMQXv4M4IaWZk2rUIPN0c2OOTYDmSge0/Yiwc0fUPbxbz6f4y8Sfgt4qdBVQY87UF2BgkW2egjpwScAENj2sf08lwZbxiC84lkAVMXi29qTVL56DUqqpbDBlklQ8cZX6fa3MQTXuCll8jyWBzXqoqUbbH5UGGdi2xHIbSGCzafBZidXzmm6ZX8fP5ODVhvBVvrcOwsJ2cxSgGHdRaPEbrBJepYDPTKmlxAuXbmzzde1z7lgd5Z+V1WywSYQAsN8Gmx+DQGAf87dxM/eXNlp1BkUarDp7WhvFIvONhxl4rJ0eyubm5NoSk6fC7c2nn2cWZPlucbChL6VdrN2b9NE1zXEMUyL8pDmojGpzevpmdlExtL4qNelAOjb57teW8xhuJhmk18EtnwAgGGJ3yW49g37b5EijQKAUG69AOiutDDcWNXuZ7kiHSvQlKsI6UxRhX5WtGkZ45S1dC8P0a0siE6W/ptFkqm1bUbflk/M5e82oCZCZXwDesNyLFXHDFYSVAxGK+t3e9ovC5uqSABVUZiSQ006aaJe0wlvoq3Ed1HxxldRcs3Bc2OPUU6c2kgHXERz79G3Kmy/p7OoCW56D4D4xGtp+MJHxI64DYDI4kfZ0SoSxEhALWhOlb/7I6IL/kp07m8Z0V0MBra1pkrScYudGyhsMLgQbF6KqESw5RJXryGRgnBLBvf0uKIEcknP0UOzdaPIdB+HhsFp2gfFp9bZBEqqxfVQuyYHDqMWpXUjfZV6jFz6GNjyAVWmQA16Cwh5DHJ97qjJgbyfLdxrc6HJQf6+91sbQiues/97grqajGG58gD7GGz0W54iGmlbR/Tj36DEdrie66VFQx6tnMm691zwp4gGNIVD1aXsx2rUZAORBX8reI79Pkb+uu8Igs0viiG15RpRDM3iRbA5v7tNC26PhuhAryX2u4zU8LMAOF+bae9rWv1yymbdSXDLR5yvC3OqPdlMcWqw2U3DEsW11rCSqucvIrB+hv1YqkQB7Id4TniayWvr4y5UsFOGw6aIdgXBlnvP2oizwfa/gWCzLMuV0/ndu3sitPrlRD79Kxj5QaR3rZHhohhbFmrzenDQgf3W0Mjif9r/Xb3jw4K/g9Pgy/9e7Axi1JkHefNOb37aXtTl8kIvRbQjmpmlEGzeXD0y/09caOWR+hOa3qScOJu6TBH1RzRDfnDQ5sPaWry1pSjLpt3PzH1/VXHX4101OYg4zptNNzdMrtbEQDU15CTMQDk1DfP4iiZyxagTwdYOQyey+FG0ti1YKCjZJOHVL1H12rVcsl2s187fTYnvouaJ47l+wRlMD36Hr2/8KhVvfg0l1ez73vtiX4Ptvzv2OxdL0QjsWIDWuNp1Y6YNswByLKeYacN0JRyiALGYnBYFi9ayQWwa/6bwE4kMrnmVmkcnE1oxzfc1dWVBDlYFei3T+2AyvQ8CILA1TzlzUkTVdKuAxQL3ZU8nZQUIrX2d6qdO4RhjNirCwlmJ7aB62nmEVz6Pkk1S8c5NKMk8gsPptuKd9HjDT4PNucm1hzgxTMt+Dy9FVMbY3hW+NC3nAhv2QbC12gi20vRc54Itk8XKsG47WkoNKYmYusx8norXr4dMgkG1UQKaQlvKYKsPVUdqU2iKf1FSKqpy4s/NPlPvVSUabMVE2e+btY5nF25t1/XUL7waF/I3Pt94mZrHjkVt2dih9/HTBywV8lqQDZBRPSsYnDOG2OmjPbRiZxsZw6I6EqBvVTivZbiXG2zy9xhaV+ZysQpunAnAPGs4K6MHAKDvWgLZ/ART0vG8Dbb23CvtMA3bCOVfxhTx2rWv23+OBsVvVVCYmAahlSKBiQcE9WpSag4djfBnD9Ht/lFEFj7oeryv1sgYNb/WXqy9TY/yIHVlQaaq84lm8tdfyOGqujSnvzaqRznBHHot0/cIMr3EeZugri65nujbP0XNabYVCy+V6ZjhdQDMXFVvv3dxiqgJlknl9K+jxbaTrRlOtnoINVYzX9ZfKkDeOk0OZPNdNj2qIgE70ZPNXzW2Ha1lAxYK8QO/jlnem+TwMzCDlWgt6zHXvAOIBr/zGlOb19lDksD2TygP6YzoLtYFp1Nae+HUeizUHctfg14dOZlEyyJNFjtOcxd5vB1FsEn9NaNmGKmR5wJwjva+e00zswTWz6DizRvp9sB4ah8+BK0hj9z0o4iqbVuoeewYonN/63IR7d4ghlabIqPJ9JiIYpn03/G277lIZQyOV+fy9fT99GVnSYqoS4OtiOaQF1Ui73vDcrjqyvexLMLL803x/TVBo/U6iQpXvLx+W1gX6LKzVv+Qsjm/ouapk13N7dbcNe9GsBXSZkrRLwOaygXaO/nvu+jRooWKdPhWaIcqXCKKIRmcRgz69vlUvvZltPo8OtFbiNrovaBCDy1OFW1kYg0laa7B9W8T2D4PSw8Tn3QDydEXAnCK+hE1ahwsi/L3b0exxHk9yhI5216hiAY1u2lYVODcMql465sEN71P+Xs/spHDtsGGo3AuRRH13gvrG+IuVLBzXeouKaId1WAz8+9tmxw41tSo3fz876ZxtaUMnP2hvYKutywqX/8K5bN+TPSTP9oPZzxMBBk2bS+VpeKtb1L36BGElz7uoiE7Q4nvJLjuTfvfdbs+wi+y7aBJO4NKdOYvXiSzXyOnVLjyQtMgsmUWOlnXel3MRMVfg03m6vnfMrTsKco/+BkAP85cTrpqKAEzwVnarC4j2GywQEAFI0Ng8wf2fZNHsBXet9+atphvTVvUqYGbDKexgvP+7qrJgdN4K5ZzQg42rmCKtgAThbbDf0TbUXcB8E39aSYoqzwUUR/pjYzBk/M2s6W+wb7e26b8jMbzXyE+/ioADkzMJkzK1WALr3gOvX4p5ZldDFO3MCS1lPCKZ9Hql3fqHP1/in0Ntv/mKO9OZsAUAELLn3E1azLZPKQ0YiVQUs2uZoKzMVQW0hmrrKe/tdV+fXDT+5/TlygMr8lBaOWLVL52HXrzOso+usdFlZIhGmwiMcz0OdQuNPXGFSjJRrKm5dqcjzI+QDFSxCuH8fPsRXxJuROjvC968zpuTf6CN4PfZeDqh6h5+jQCOxZghmswKgeiJnZRNvsn9vvYYpBB3WW2IENt2UD5jO+hNa1xFBL5RUtTFVtzpD20lHNxlufGmVRVhXX6VoV9KaLOZlvQr8Hm0WArShF1JOrOAlxSHOwGW2uaSto4p+lBwqteILziWQKaajd8VvqIisvGlJ+LUntRbCpmWVZRvS/wn/CkHXSjlxZvl29U9LOVVIvr706XH8gVzZhcqzyH3rjCRpy2F/J6UDvYcJTXgkSrHdC/yv5d/Cii0uBgv94VLqHlAgSbZYGx5xJbSdkd1t3j6Lr+HQBmGhPYqffGDNeimBnRZMtFIuOfxPqhNv1Cr1+Kmm6h1Yrwu+w5AAS2z0eNid9ZQuK9iVBg8yy0+A7McA0f9v8yAPsnO9Zg03csEAUkFpGFD7iulQMyophMaALdeYY2m35Rk7qyoF2AZ7qPF99x1Utgivt0uVN/LafPlhpyMtkeEwCYoK6xNaAKjmf7p1Q/cwbVz57jal56Q1I45L21f79qyoIazcmsfU/FPC6izkZn9JM/ENw4E0sP03LifbQd+gMArtFeoQfuxrW8VyzyqJqkwxXS2/zVcw7RRt0orFCleJNAlOSo8wDoueoxoNDgILLwQZScMpLWsAIl3cZhOa2qD9Z2osHmKA6811yqCILNcKCI5bpr0z589H7KO4hgczbYksPPxERjorqayvhasEzCix+l7h8HUf3S5YRXPIeSTaCmW6l4+1t2wSGRBi701/Jn0RtXEp37OyKm+L2zpkWfZoEq3VgxidSw0wHosVk0qZ2Fnb7tE+5u/T73B3/NSYkXeSJ4F+XJfI7hPV8uaqeq2NeEk2Zryxx4TA5CpFFy97B8TN82F611I5Yu6NYD2EolsQIn0YyR17oUCDaNqep8eibXiGOJbaf6ufMILxHC/H4UUT8X3FIU0XC2lZNVsX6YkTrUTBvhRY8UPA+gJSE13/ROD55kSA02bwFsN9gUhfJ3fkBo9StUvXi5vR56C9HK1tXcoj/CNz47gydbLmFB+Muc8fZRdL9/JBXTv17YaLNMoh8JI67EuC9ilfUg23N/2iqGElYynMhsgmvfILjpPSxVrDP7GYuppG2PagLHM3nGRin0CkB46RMEdnwqzkvzOoI54xR/ClceDedF5XuRfWsbEr76a0BB/lQqIgseoNt9g6madiHBNa/RFBNreE20EMHWGYfX/8Ro9qAYG/cCgi2w6X30xhUARBbcj5JsdEnsFGiw5e6J05seIbz8afG6+X8lkSlEawGEl/0LxcyyRe0NQE3z4gIEMZR2EYUiNMNMgtDypymbdSdVz19M7d8nUfv3SUx++wyeCd7GbwJ/pDK13fU+max/47BYOPfe6Ce/44BZV3FP4C9FNDM9FFGPhATk0czyXtDql1Px9ncAAXb4u3Eyyf0uB+BSbTpbmhNdQuM79aTL5txD9bTzKfvobtfxeCmiGcOkIZ7BtGBXawIlUZ9DKHasUV3MoG/g9un8PXA3U5JvFc2lvQY+MuT1JIdgg1Y/DMCHgUMxqwaSGnkusSGnoysm9wXvpffGF+08UTbnnMyA6St28ssZq1n6yu9QEzsxKgeQHHUh2R7jiU2+HaOiHyFSTFYXuYyW5GByfr8ruDh9M7+tvY2mM58kmwOz7IvC2Ndg+y+P5CgxsQ4vfwZNsWx6STqbZXz2M+4N/IHDXjyc2keOoBtNQK7B5nDjqwjpnKoJ2LKl5FA3m2Z9vl8kF5ZlucQpQyufp+LNG+zpptaynsDGdwte1ytiMk4RE+pMn4OxInVkq4cAENg2j+ZExiU4e6Yqvt+O/qcBCiv0YTRe+DqxA79Bq1LOUHUr45b9Eq1tC9nqoTSe+wItx90LQGTpEwQ2zwbck9G6nK6QjQCyLCrf/BqRJY8RnfNrhwab+7azRfDb2USc8GO5cAa0PAVqbK5R4tdscAqTOl27ZOEmNYXadRF1NKScbliSCrrD1mBLMVWdj0bu/RY9ApaVd+3zERUvJfLaXlTltGlaklnXZry9NUUsbaCpCgNrI/kXWBZls+9iyryvcrv+D06KP09g/QyURINLm2XXuvkEX/sa3f46nLLZdxU02kIrplH34ASqnr8QJS0aVt5EPKAqTFRW000RCIXA5o7dW9kSBZpfeJP2Sf2rbQqmH0VUGhyMzVF3u/kh2CyTite/Qre/jUVrXN2h4wBQm9ZS8eaN1D58KIGN77n+5tvwNNJ2U3+mOYGMaZHpuT8gGmAybBpYEQ229gqKwGZBD51rjWQrdcTrRPMquG46ANHcveOk/KxriKMsFol0atjprKw+EtNSGJhZidpWWjtJSbdS+fr1KGYumWzZgL41T1sfGxdF9ns157Ir0JdyJcnR2VkM0JuYon4KQOvU32CGqlETO239OOnEO6GilcCOBVgopIacSLbnRADGK2uKJqVlH/4cxTLR4jsIrX656LE3O9AWIK7Dcb1FM2vhFnHtyATVSxEdGZ9HdM4vxfEf9VOMupHs7DWVj80RRJQ0fT/7nfgQy0LfsZDy7fmpvtQqdCbI3mszkNPWzHiSu+RYkZj3q3+PXtS7GmxKqpnw0ifFx6oBFMtE37GAwwYJbcgP1zX66nP5RYsDwVZIEXXQXF1Unfzj5R4EW8aHtlPWQQSb3pRrsFUPw4p2Z33VwQAct+sRqp85i4p3bkJN7MQM15IYdyXNpz6EGawgsH0+kQX3+yKjIY8oVYwUoxvE/ZE1LQbHPgVgZ+0BpIaeKo5vxxy60yiaCqlWKl7/CjXPnMk4cykJK0iT3o3+6k5uqv8+apu7yeak8ijpVtukwo8S5Z3y66pCjdLGq8Gb+EvjVRyiLLVfJ9FrqWGnY1QOAGCcuqbASdTZwAvrKmFN4QZ9mvjscVeSGnISipmmYsZ3KZv9E9qki2jYiWArRIiVcuisXvciYSXDcrMfTYfeIs79gr9BtpAOJZsMTidZtWUj4UWPEl7yOKHlzxBc9RJq65aC18oohjCR192A5g8J7FoEgBbbRuUrX4Jswi7uxiQ/ofrpM7hj6zVcrb9KJNtU8Bnh5c9Q89QpNgJO3/YJVS9dTmDXIsxAOfFJ14snKgob+p0NwJnGG5TP+jEA8f2vI1szAg2To9WFvmj0roaTsSHRNFq6mejH96LVL7OfpyQbKcshaYyK/uJ7Lfw74E8ZlPeoRSH9K5Ex6U09l5fNIUSapkTG1h717tUdpYjq2+ZRNvtOFMskuHkWVa9ezW92fokLtBkuZ+bOUkSVVDNl793m2pv+E8I7MI21NhBc/TLB9W93+r0CWz4k+vFvCoZKTlS5mm4lOv/PrkZ5yJMLR4MaZ6vvcWFCDHEsVUdvWsUBLM/93bFWWyaRxeJ5z5ddyBqzFyomgS2FKLZSLqKQz8nt68w0qH7+Aiqnf4Pop38huOk9tPgOtPgOKmNrOUBdydnaLO5q/YFrze0sRVQyI1piMSKf/QOAs7VZTCbPDipmbtQRF9HQmldQLIPmnodzd/ZCykM66VHnYWkhRqsbGW+tKBiKdCRkLliupgnnKLqRBQ+gxrYXRbC1JNLcpj/Ex6HrOPzpcXR7cAJ1jx5B9dNnuBDf7X2mi2FhmYxa9HOO0RZwc+Z31D56hJAEcJgKgKPx6XO9gVjDlPhOBmwROdtLZWJAjKIQn/JTNiu96K000O/9b1Pz2DGElj1t6wQ71/2tzSnKSHBCi8iFYgd+HbSA/V6pnLzS8eontiOuEt9lyy2t7HceH5hj+TB4KJl+R4DStaHP/4fY12D7L4/04OMxgxVobZsJbPmIMi3LZdqbDHtuKn/jDs7SZqOaadRUE1MSYsqczpr2xDoa1KgIapyqisKtbcwXgByCzTI7XHA4Q6tfStkHP+sSN9vpvNRt/YtUvHkjimWQHHUBiXFXABDxmfROUFYRUAya9W6YucQo00vSRD+24b7VkQA9lUYOVwUqZlu/UwCxqVnhauKHfIerqx/krsyltEX6kho4laZzn8esHky290Ek9hPnp3zG9yGbdJgcFGqwhVY8SyCHtAhuep9UJq+/YYdl2RSS9jS64o6C0wk/ljpsslEiN+Jw23qiH/+G8re/jb5tfuFn4y7c2lJZX3quM0LFEGw5IfFY2iCeNtjRmuJkLY/wCexahL5jAcNzqKUVfgg2qQdTxNGsVMgmgIXbelvSEQfVRlwJReTTvxCdfx89d83iSv0NvpK8n+qXLqfbg+MZ+PRUfqH/hUcDP+HlwE1UrX4WJZskOv8+IvP/nP9OWz6i4q1voZgZgptnU/X8RSjJRoeWhtRgU5mq5SlGga2f+BZSBeejyATVGcF1b1H3wHiCa15z6fFpCkzoU2lTT3b6INikwcF+vXMNNh+h5ejc3xJe/RJKNk54yWPtHrPaupnyGd+l9rEphFc8h9a6icrXv+Kixa7aWUjZDWz9GCUbp02vZYk1gKxh2c0i3afBVoBgKzJB9UZgi1jnPjBGAxAfeDyQ12GzC5Pcfb2jNcWXHp5NIEfDTI44hxa1hoVWrnlfKtG3LMrfuQmtZT1GRT9SQ04SxyoRjEaGIa0iafkkeCAzouLvh7a8wv5Nr6IpFov0/TDqRtqNjNDKabQkMzZtYkKbaEpmeh+MFe1OJodgG6pswUoV3mOBje+50Ml+a6kMP7TF+D7eBltegxLE+jJM2cQP2n6GYpkkR11AavQFANQnMvwsc4n43OX/ouy9W6l9dDI1T51Cz5cuYooqfmfZRHEartR50JWBXCEokcoyjNrhpPsciorJxfoMepbni87wksdRMzGytSNtjU59+3wm9KmkLKjRmMjYjcv2wo1g81JE/RFsziS3zNZgc5scOFEFTgRbUWqgZdkItmztMABW9jgZgIPb3iKwfR5moIy2ybdTf+UntB11F+lBU4kdcas4jo/uIbMzXzjYjet0zG5iAozZIejR1amtdDO2k7VUWrpNwqzsR6bnJBQsTtbmUG01UzXtfMKrXsRSVKYpU5mS+jUPj/gLG8zu9DK2imGEQ9dMnpce22dQ9/cDqH18Kkqiwd6rkj5SB7IIUYBfBv/KEHUbQTLcG/wjFWYrGGlCq8QxJ0ecbd8X45W1BU6ispGrqwq6pjI8MY+J6mrSSpDYgd+g5aS/EjvkuwBE5/+ZAYnFgD9F1NlElQWz5lOAVK4URlL/MqbQPPg0jIp+qIldhJc9XfDcZq/BgWVR9coXqZh5ExUzvkvl9K9T9fp11D5yGBWvX4/uMYZxni+vFo9sAo7b8BAAqaGnYoaqCexYQMVb36bGrOd3gd9zb+bHBLbPI4vG68aBzNr/d1w/8BWGJh/hd4e8T9PZT2OU9URvWk3NU6dR9ey51DxzJsENM7EUjdjht2CFa+zPXdvrFDKWxnBzjVgfy3oSn3QD6cHHATBVm0eLo7mytj7OIx9v7JQzrjOcg1DZ3P6u+QBlc35JzVOnigLcsij74OeoyUaytSNpPv1RLBRCG2agNa3JU0RdVGYV2Q+Je2iiiXSW+4O/4k7jXl4J/4ixyloWbBY5cSGCLTcIa0356tOCQMpXvnkDipklNeQk4pOuxwxV08vawS8C9zOkJZ9vldIS9YuyWXcSXfgAFTN/0KHnf17RlMgSJcl12gv8K3gHX/roBKpeu5aql75AcO2b7b+BDCNF5WvXUTbnV4IFkwu1eb09XGs7XDS6IwsfxGgVgzMFk24f/4y6+0dTNe1ConN/y/CtL3B34K8AxCddT3LU+QBcor+FgltkPrD5AyFZECjn4+gUPjDHisd9GEL2kKUoRVQav+T2xaWPE9g+HzNQTmLclbROuZvGc1+g4cI3eHHcfVyb/gYbzO70MbdR9fyFNirVK2HSXnTLAQdGN85ATdTbj98Q/5M9VA7bx+aliEqN1kINNomQD+YGsFt6n4CFSmVYxwpXkxp+JgCX6m91SYdN7r0HtM1AzdWiipEi+snvi7qIls/7I1/UX6e70oKSMw2wVJ3Ajk+p+ddJROb/RaC+LRO1bavITR25vHMoKEPfOpdQcgdxK8QuqwqtbQvl799O7WNH2zJFkG98hopRktMGkc/+gWZlmGcOY214v/yTIjUoV75F00HfxQxVozevpfKtb9DnUzHkzJqWXcs3xNNcob1OLa0kKwbZshL2cQw+ERBrsPSiCq17E8UyyXQfRzoqDMg6ohn+/z32Ndj+20OP2MVX2aw7ma5/nbsCfyfUtoE2K8Kj2alsH3cDAJNbXkbFJOXVYGtaxEBVLACbxn0dS4+iJht47LU3OfHPH9qC9R0JJVFP1QuXEZ33R4H46WTIRbEHjXR793solkli5J/uYgABAABJREFU9EW0HvtLEvuJBltw3Zuobe5p7ei0mL4uC+5nd9SzvXM00W1zbXHU2miAcwIfoSoWrd0m0RYRi4VzapTWyvibcSovTX6JltMewgpX23+LHXoTRrQnevNaonN/55rQOKHUSrqNstk/tV+nJnYx0BBaS3IzCmyaRbf7BnNlTrCyPQRbooiIqhSyP7RPCH3rXE5ofZZng7dy1cLzKZvzKyJLn2TUmxfwU/1+uqtu5FhAy4vttqayDt0C/wZbwKE146SQlTncuXa0pWhtbeIodSHgoLgtftQWFV+5sxDBlt0NBJuuqXbi3OQofiUdcWhdvpmjb/3YnlJvGHo5f86ezkz1ELI1okANt67lAn0mk7XFZC2Vd/TJxCd9FYDyD35KaPmzaE1rqHzlKhQzTbrfkZjhWgI7FlD93HlUGSIJkQmMriocp+YbbIqZdmkDFoRlEv3wbmqXP2q/vlhE5/wKNdlA9ON7XUn7yJ4VlIf0PEXUcw83xTO2/fnYXqJpIhvEdhNj/Qyic35tvya06oWSUHmtcRU1j08lsuRxFMsgNXAqme7jUFNNVL72ZcgmaUtlbQSJ00E0uEGISa+tPBgLlYxp2gg2PUfXgXzjywvBD3uST9+wTLvB9pEpGmzZoaKpFdz0PqRj+Wlh7n0WbGnhaOsToiQxKgeQ7XUAWdPiLUMcmzNB8kZ46ROEVz6PpWi0nPBHEuO+CEBo9UuQTRLY9jEhM84uq5Il1hBe4Giylkrv1oWM2iAmrs9xDACp4WeI1655lZXbmgDoUxWmckNuaDJUNFWsaHe20Q1VsYjUL/J8f8u+7pPDzxSJ47a5aA4KrjNsBFvJBptb06Qi28A/gr+gnBiZ3gfTOuVn9msb4xnmWSOYqR2GYplEFz6I1pLXn/uSJigIXgRbWPcg2LIJ9BzaxotgA0jmhiAXaW9TE8rdO0bGRiokJlxjN+YC2+ejayoHDagG4IN1buqqkmhAbdngc25KaLC5EGz5/844KN+yCMsj2Arp8U4EW7EGm5LYhZpqxlJUjKrBAGzucQy7LPE7JYeeRuMl75CYcHV+Sg0kR19Euv/RKEaK2pnfRcV0CTMHt3yAYmYwoj2wVJ0ebUsYqWxgeFKs6QutIUSi4jMkTfRibQZPB28nuGsRZqSOpnOf50fmtWynFqWqHxenb2G70h29aQ01T59GeMljWNkUyUyWa7SXGDLzKyjZOGpiJ5GFD/iiUr0U0ciC+5mqzCVl6Ww0u9NbaeDgJbcRXP82aqoZI9qTTN/Dber0eHV1ARrCqwF32DZBwXmv7GSsaDdQVOIHfp3E6IsAuCHzIAqmL0XUqXUjKdpeBJu2awnBnQtJWxrPGZPJWBrxiYJ2Hp1/n03vkdHiQbDp2+ai1y/D0kKkBh1Huv9RZLqPR7EMwqteoObp06h67lzU1s32e8jzVUARNSz2V1bSq2kulhqgbfJttJx8P5aqE171Avu/NJUztA8wLIX4uC9yfvh+rs18i9b+xxIMhjHQiGcVMn0OpfHCN0gPENdUcOtHWIpGYvSFNFw6k+R+l7k+t02v4S1zkv3v2GE/hGAZqYGiwTZFXUAsmUca/XrGan737lrecRisdCbiDn2sspBOb+o5TRVoZsVIUfHO96l86Qv2EKnt6J9i1AwlPfBYAMKf/cPBAsjfo4qi2M1yr5NopGER+6nrABjKRqYFb+WAjQ+gYRQ02HpXigZbLG241hY7LIvymT9Aa9mAUdGf1mN/TeywH7Lrijk8ZRwNwMgFd9roLKkl2hGKqL7tEyJLnxD/Xb/Md71zhtq8jvCSxzqsJduRUNJthJb+CyW+0/V4vLWBfwZ/yk2BJzhYXY6KgRkRZjvl73zfpYdcKkIrX0BNiGsn8ulf0XPDg8hnD6FgkR5wNImJ1wpNyWySivl/QifLLwP3UbHgL0KzefMsyj66h7HzbyGoGLzJocQOvYnkGGHIdIo6h97BuGv4LZFTqRFnYwYizMo12II+LIaMWbgHOMPprKwkmyj7UNAd44d8h7aj7iI59lKyvSZhdBvD2vL9ed08mEsyt7CNbuhNa6h6/iKCq19m/1X38mzwVv6w6wsFJlIg0Pw1/zyKQI4aLeuaE+NiYPFp/y+yzuxJN3OXnU8Up4i68wNwI9iUdCv6NpELb6gSe7lc5xI5muhp6ofs3OWmuYoTlqDqxcsE2MEsvM7ltX9Q/TQAUgOnimNd/Bi92OU6PhD1WN/PfgvAbZkrePKw19l53VoaLp9tr2vls++k7h8H0u0vw6l76CBqnj6d6ufOR0m3uT7T2WQNrX4JgFfNgzgy8ztap/wco6I/WttWql6+QoBIEg2+yMLgmtd5JPZlFoau5vRXJ1E2Vxzf37KnFIAlAtEqMgd/nYYvfEjsoG8CULPkH/RC1CNyQJBoa+LLukDBfdj3KlDduUWm98E0W2V0U1ro3rIodxwiN0sPOSlv6LPPRbTd2Ndg+x8I2YEO7FxIDxrZbNWxeuItHJT6I7dkr6J5oph01Wa3c7S6wOXGFg3qhHMLwNvm/rQQJd33UACsdTNpSmRsQW1nRD75AzVPHG9TJcULTCqmfwMtntNCWfKEf/HmsxjKkAXytYFXUIwUmV4H0nbML0BRMWpHkO5zKIplEl7sRtMMjIvE/1NltP2YjWDb8SlNbaLRUlsW5PQcPXRbv1N8hYgLXEQdYYUqaTvqTkBMs3ukRIHoNDmQWgVafDtG5UDSfY8A4FA+A/KJfOSzv6OYWa7hWYJkSk4E1JaNaDvFd/Siy+4evYHFPW7l2FcOoebZszhz55+YpK7CRCU94GiSw89EweISfQbTrK8R9NDCKh1Oosl2KKIhxyRcuFdZTE69Q3jxo3TPjTt2tKYYG/+YsJIhVTGA2GTh7hde+Twjq8T7b25OoM75I9x3JFXPnkflq1czZO6tHKouKUwwLJPQiucoe+9WKl+8XNCd7xtK3V9HUffAeGofOojyd2+hNiRe56QV2AYHOeSckqin8vWvCFTk8LPYMPGH3J29mO+o36XxknfYddVnzDnoj/wheyZ/U85javZermy7nvlDbyQ+8VoAKt7+NlXPX4SaaiLTYyLNpzxI09nPiAl+w3Ie1W6nhha7WA3HNjJK3UjWUon3Fwl7KZpoYON7lH3yewZ+8mMGKNuLJlz6joUEctdEYNci+qTyFM4D+lUBuCiizsm4RK8Nqo3YNGEbwRZLo7ZsENNyLBKjL8yhZLcS2FpEd8wyqZjxXdRMG5nu42g8Zxotpz1Ey8l/wwzXENj5GeXv3mLTQ3uUB/OIDCCYc2vbUH0YIApVWRTrzevsRNpGsHl1TjqAYNPql4miWy9jkTUYVQG120iMyoGiKNw4s6CoX7a9jbM0MW2ODzsTFIWMafF2rjgMbnwXMoU6ZuElj1E+84cAxA79HtleB5DpexhGeR/UVDPBddPt7zzTHE9r2mRFvMwuOoPpJlqsCM8kD8SyLDJ9DsWI9kRNNZNaKSbux1dvt3+P1JBT7M9epg4HoLxhoeuYgqtfJrBzoUA0HfljUoNFc9GLYlOSjSjpVpqSbg02gAOsRRytLmBLc5JdbSl7Alwe0iCT4MCPb6SfsosN9Kb5lAdAy1M0JYr4n5WiwZUaegotJ/yZhoumY6FwlPYZg5Wt9jrodCtzrq2BHQtQzCxGtKeNVnZGashJNKk19FSaOG3NrQTWzyC06gW0ti2YkW4kR5xFpqc4z/r2+WBZ/jpspkH1s2dT98jhlL/zA3taDx4XUY+QuNtFtLA5FNTUAkRR2gfB1qsiRPfyIGN7VRRtsuuNAn1mVvQHXRjNaKEoZ6fv4Ls1v6f1pPswy3sXvlBRaJ1yN2agjOiOT7hce9OFjLZ1pwafSHqQQHmer81kVEo43n5kjrb3DTngG61uYLC6nXRZX5rOeY5sz/1tylBVRGcz3fla8Me54mILFTO+R+1jU/iz/mtuDjwmCt0+hwACRVKnC2RAMmOCZRGd82vOXH0LZ6rvU64k0bd9QtkHYoh1Z/Zyrs18k5QVoNf2d6h45yZxbCPOAlVzNNh8KKKOoZK+7RP6Nc8lY2m8EHVP9mOHfA9TjzKelZyufkiFA5XhcsG1TPRtn6DmHAm9v52kKb9tHUADlaQNi+ToizHDtWgt6wnl0LIypNi/RGlHck2g5PCzaDn1HzSf8RhNF7xCwwWvkxx5HpYaILjlI6qnXYAaE0gcm8LlY3Jwnf6ieL8R52CW9yHT9zDajhaFs2pm+NQcwhnpu6g/7HY2ZERTtSKkO6hLOaRHpI7m0x6hbfIdxCdcQ8Nl79F27K8wqwbhjbRh8bAhrqt0n0NIjRB0p2yvA0joVVQrMbo1iWvNsix7v9rS0jnB88CGmdQ8cQJjctdtWVAnrKtcpb+KrpjEeh1C22E/xFI0QhtmoGCRHHkumdx1mBgvhiLhpf/CTIlj8FK47lb/yJzQ9RgNa12PD9okHGznhQ7hs4qjCSgG11tP8kTwTvro7pw6HNDsYdim5kK0TmjZU45hzR9s3cnmbIAfZy5nu1VNqHU90U9+D3RCg800KH/3FvdnOVy1vaHtWkLN06dTMeN71D1yGNX/OoXIJ39AcSCbOh2WRcWbN1D59reofXwqwZymqJJsZOr8a9lfXUWTVcYtmS/y/T6PUP+FD8nWDEOL76D8vds69P7SpdeMdEfBouLtb6Ek6gnnGouJcV8CRSF26PcBqFr+Tx4M3MO52vtYikbrUXfRevRPSQ09lUy4jveM/fh29npQVLI9JtBWPYaQkuE8PS+HoSQaCOUaE8mxlxLUVD4wxwCikanE3c1iSREMqIpvjeQUyi+b80sbaSmBB86Qa9omqzvXaXdglPdGb1xJ1WvXMmHTI0xSV9HN2EnZBz93v9A0KH/vNvSmNVS+eSNqbBt1ZUHGK6sZa63EUoPM63kBP8heLY5p0cMEtnyYX1+8LqK2RrUfgi1DYNNsFMsgWzWYbWovII8MzvaYyObQcEJKhp7rpxV8x/CKZwhueIfIkn9SlqOZu8+ByThlDb3jy7DUIK1Tf0267+EoZpojtv4DyOtpqm1bqXzjqyiYPJmdwkPGieykGrQAZnkfmk97lNZjfoEZKEdN7EQxUliKhqUGCez4lMpXrwEjZTsH2wAFy7RlOF4xDiFhBmgbdQkNF79NfOK1WIpKeMVz1D5+DD2SYv2wG2emQfmsH9PT3E6lEke1xLFuKx/L6+ZBRRGIVrCc+EHfIt37EBQzzVd1YY4lc4xT6h+gWomxwuzL89lDC16fRWOGKfbLblvfQkm32SjD1OCTfA199oV/7Guw/Q9Eps8hpAYdR7Z2JD/VvsKU1G9YNfAiEoiEOxCK5mHM2luks3kEW3lQJbRKNNheMg6lNZkl028yABMyIinxOiSFFz9K+Yc/R69fStULl9nOnpFP7ye0YQaWFhI3N5bQ15CFvWUR/ege6h7Yj9DyQioECH2Balq5WBNFZPzAr4GSv0wlOiG85PG8WKSRoXuzKCZnZ0fazzVqhmKGqlGySRvxMErfzhhWk7VUNvQ4Ia974ChsdImAK4IoSw85mdSg41DMDD9U/g5YlDsQbBXxDUQ+vR+Atsm3kx4kJieTVXEMYV2FdMwusGto5SR1ju/naY2rqZj+dWofPYLDZl7AkepCV4NNSTbS/Z1vUtayCsUyMaI9WVFxGHdkLucnw5+i+fR/0nrCH/noiIdYavanijYqp3/d1rmB/HSpIZ6xHZuKUUSdk/pYrJXfBP7E+Rt/TMU7N3FmQOhKLN/Rxgmq+O/M0FPI9D6YbM0IlGyC7htepGdFiG/oz1A752ewbaHYoNe8Rt91T/HPwE+4xHzRvmaUdCuVr15D5Zs3El34oKBrtKxHMVKomTbUZANa21Yin/2Dm/krYNnIOoDkjhUcpS7gIH01WsMKKqd/DS22jWzNMFqn3E0w9z1loWuFa1hTfTi/zF7IizVXMnTIKABeXrKd2OE3i2almUFr24JR0Y/mU/8OgQhG7XBRVFb0Z5Cyna/pz9nnqmyDQDl9bI6idWAOMeVsTHtCUggVLK7Q3ihKGfBSNvtunGb/9wH9q4G8tksqa7pEo6VI/uieFfZj8rktbW1UvnYtaqqZTI+JtB39U9JDBEKqmItvePGjBLZ+jBkoo+Xkv5HtfSAAZkVfWk74IxaK0C5cJCa6Tv21yPy/oDcsx1J1NtWIwiZrmFjhGrI5VI7UYUv4QPAhj2gzTKtoo1qe87buB2CgiYaCqtqaE6G1b7j0LgB2bN3A0TkkZv3A03PHZrHYGkiz3g0lm4B1DrqHmaXs3R9RMeN7KGaG5PAzSez/FfE3RSU1QmgPhZc/a+vIvGNMpDmZZVcszRPGMfZbPW8cQVM2INB0qkZq2GkADNg0jZv0x7l1h2iApnsfglnRx37dck002CoaHQg2M2tTYxITv4wVqbOFhEMrnrUnsIHNH1D78KHUPnwow1vFPVwd0UWR8skf6P3KxTwUvJub9MdZuLnJlhqoppWq166msvEzGqxybuQHLkoY5AWqjYp+NJ37PC0n/ZXU8NMx6kbZa+Tl2pt5iqjd7Hci2DI2+iDb+0B//Q8tyFMh0RwZvOttql+6nMrpXxfffb8vgB4m230slqqjxXegtm7m8JwO22dbW2zEUGDju+hNomkdWfwINY8fayMWnfpQSY/ujLPJmzEse13PZHPUHF21k+OMYaK2bqHHhpf5pv4Ud6R/SdVz51E2604qt8zkucvH8LeLJxZ+R/lVc7qIEn0LQm9ro9WT5crgoq8DMCv7CeQQcIP+HNV6/jsFNgj9tfSAo0nmkFtna+8zNi1ygg/NMfa+YVb0sZGES83+fDb1cYzqIZgOoXCpkbnO7EHDJW/TNvl2zEh39NaNnKB9gmEpNB9xO81nPUW2ZgRqupVzsqLQTmYMQsv+RdnHv2Zs8wx+G/wTP1pxJlUvfQHFzPKWdiSPGsexxBrEXVmBJpFolaRs3HQfh4VCX6WedLNbN9Fu5GoK0U/+AMCzxpFsppvreVZZD5omCB2x7wcep0JznC8t3zAtf+9Wap45k3u2f5FLtLcI4MifjBThFUIbbpolhi0Zw4RAJN/MyZkpyHBSRJVkk+1mnBx7iet5RvextB53Lw2XzsSoHIDWsl7IFsR3EdRVoiQ5O/k8FW98ldDyZ8FI0yu9nhO1uVgoJPa/Ln9OxlxMywl/pvm433Fu+scstgbTljYcouW6fxNHUUlMuIrY5Nswc7p3fpE2TGab+/G9bvfRfNoj+ftY1dhUJwaSo1rFer21JWXvXbva0mBZhJY+WRI9LKPso1+g1y/hp9a91NJCNKihplu4WBdr7+YRV5OYdL2guFb0wyjvQ9thN9uvz/Q/imz1ENRMG4O3iDw55Chs9a0fc4o1kx5KEwMW3Zv/4EyCITtEc+XtqnOYPf4XfD19PS1WhIPUFXxp5TUu7TeAsRUJwqRsZLkMtXUzFbkmWOyQ75J10OK3t6RoJcqv1C8BEJ33J7TGVQ4NttJFcHjJYwR2foYZrCQ+STBdgkUabNrOxaJpm2zEjHTDUlQCOxdS/uHPhWGO4dGPyyapeOOrRHNIq2IRWvEcoRxNU002UPXqNVRM/wbV086nZ2w5u6xKrlFu41HjeFZlakEP03rsr3PNiWcJrhEobrV5HWXv3UbFm19zmQgEtnxIYNdiLD1M47nP5ajMa6h+7lzUdAvZqkGkB4p9N9NvspAYMDMcpX1G0grQcsqDJMddSXK/L9By0l9Yf8lcLs/8kJasLlgXisL6gcJc51xrushdMwnK370FxUyT6T6ebPf9CGgKjVSyIyr2Z28OmDVNQqQ5p/nvdPvrCCpfvtLF1JFNm/Lm5YQXCZRt25E/diGTZTjvyXVmD5rPfJJs7Uiy1UP5rPsZ3JL5IgYawc2zXCi20OpXbFS5mmykYvo3qI3oXKGLayI25FSa1Go+MMfyfqUYrFS+/CW+s/lG7g/8kuPW/ITIvD8SXDcdtWUjsdxe6pQ7qMq5iKayJup6sc9k+h9lS7vYg1dFYVkfsY9P2vE0S7c0sGBzM6t3xbBMk8hnD9nvGV34gN1ElZHMGlyWqyNTw07FitTZVP/h215kgLKdWCoraow3voqa2EVD+XBuzV4J4DZZURSSYy6h4fJZNJ39NPWXz2bXdatpOucZLD1KcNN7VLz5dZJp8X3l/adv+wQtth0zWMF75vjcbyPW+9gRP6Lp3BfI1o5ETdRzeas4frmXBNe8itaynla1kuNSv+CBSS+y6+rFPDrqfgy0AgSbKxSF+CHCOOJCbQZ92UnasAhsfJ9Tk2Id+3H2CyzYWsgkiqUN3jRE/l6xYTqBDe+gmGmyVYMxakfYEj77EGztx74G2/9CKCotp/6Dxovf4rXgCWTQbZdQEDdscqyA6B+rzieS2GY3zQanlqG1biJBmBnmRNpSBulcg+0QdRkBsi4788DGdymfKRKQbM1wFDNN5Zs3UD7zZso+FFPPtsl30Hrcb7DUIMFN7xNcLxKh6Nx7KZv7W+FgNuP76Ds/K/gqyazBF/XXiZIi020s6QHHuP6eGnISZqQbWnw7wXVvgGkQWjkN3UjQZJUxN97TdV4kFajv9reZqn7CBa1iUX7XHE+jUuUrJF8KwSbeV6Ft8h2YWpAjtUWcon5ENKhRGw2gYXCr9g8UM0N6wBTSg44rOJ8hXSW0fjqKkZ+kX6q/5WoMKKkWKt68kZrHphBe/gxKjpr3A/1xyhyI3uj8v6Bm2sjWjab+yk9o+OInTBv5K/5unMwuK1/gbqvan9PSP2WlOhQlmySy+FH7bxKJsNMx2a/e9AZ1D06k5rEpVL14KeXv3ETk0/upa5xHhCR1mW18a/PXOVvLI7G+FLufCuIs31rPMTmB9szQU0BRSOQoIpFFj/D1yGt8QxdFBlN+QMuJf6L1qJ+wuc/JaIrFDZm/U/7O99Dql1L91GmE1r6OpQaJj7+K1il303TWU9RfNouGS9+l4aLptOSSrRPTb3KT/oRAl6RjRGf+iAfbvsrDwbs55sPLqX38WKEJk3M1JFhG0MddTRYRFWGd08aK6+nVJTvImtA69dekhpyMUTmQ5tMexop2t19nVg6g/kgxEbxMm040JqgW4fVik59uTqKlp5gY6ds/tZsarkjHbFdIgPO1d6hQC6f2SrqN0AoxIbeRdaumMbBSoyqsM7GfmHCHA5qNfNjRmk+AJUV3uMPJUzaIr0r+XSTd4VpaTvoraCGSI84CENM4jwuS2rbFpkPHDr0Js6Kv6++Z/kcRP+R7ABy56mfcoD3H8DphOBFa8RzlswUiNHbI9zHCAkkkN++spIlu/xTLsmzqprfB5vx3MSdRSQ9t7CaSBxuNmdNGC618gd4ZQXuJp4Ur3Km7/kJAMfjYHEF9RDQsBPVLYUWFQNux5Dm0HQsJrnmNqhcvJ/qZEMWOHfwdWo//g3tAkEMbB9e/JZqKqLxrjmdLcxLDtHjPmkC2coDQr1IFwqM+Js63pInuH5/FdfqLaJZBavCJtJ7wB9f3XKWLBL6qKd9gCy95Ar1ptRC6z9HRMn0PJ1s9FDUTI7TiOQKbZlH10uWomRhqqpm7EnfyZe1FqkIK5e/eTPmH+Wn3dfqLjJ7zXdKpBEerCzjoTaG3ZKpBvpz+FiuNnnijIYcsrYn4FATjrgTgPG0mRk47LpkVE+iJmx6iRzhXYMfStq5lpteBBe8j4zHlNM5O3cG6wZfYlCJLj9oamugRst1yejjb59GrMszguiimBXPWN4lztuxf4rwPOAajcqBN6ah57Fgu2HYPF2ozGKhscxligGgIBckwSVnBedpMIh/8nIo3vkrlWjFJDmqqnUQPSi2j9p9HMunT7/N1/TmOzs4iuOVDop/+haqXvkDfh8bT49HDqfnnUdQ8PpXqZ89xocK1HILNcDXY/PW2/CI55hISkd50V1o4R3sXEM7XevNaLFUn0+8IQZ8KdadOaaW7uZOspTLXHOGiSLZO+QX3aZdwYfpHtOrifDvXVLkGJTMG6BESE66m/vLZbDvoFmYZY7k68z1SE67K0TFvBOCM5PNESRJqXm03GBaVH85qszcBK42aaiZbPYQ/ln0Vcl7cjxjH09hP3DfZmhEY3QRixAqWk64aCsCA1PL8uTENyrbO4lb9YZ7KXE9o3ZtYKNxnnE7KZx3ZMuJKNlt19FXqqV78gP24bJiOzCwlnCv86sx6fhp4gHPmnEf5u7dQ+fIXqXn8ONRkI0ZZLz7SJgL5tU5SbQNb57h0faQWWWVYJ7TiORQjJYrlnnmKpTPMygE0nflEDrWyiuoXLmb40t8zO3QjXzP+Tnjl81RO/xq1Dx/KTUkhAbC917EYtcNd75MafjrpkecQCYn7tTGetn/TipBuawN1VEjfGTLX2REeDIGo62+7ek4BYEJCrNdyGATi/g+ueYXKt79N1ctXUP7WtwvEwmVou5YQ2CEawt2VZn4W+BvRgEp48WOUkWSZ2Z/NdYcDkO19EA2Xf0DDZe9hlfXIv4mi2tT+MVufQsF0u4g69Lz6bH7VvjdDa14mZMTYYHZnQ/kkBtaV8bw5mbPTP2ad2ZPK1FaqnzmL0NInic75NdVPnsg/Gi/npeDN7GxwI5vK378dJRsn0/vg/LAmF9taRW7wWcXRpAYcg2JmKH/nJtusx9lo0XYupvahg6madgHhxY+iNa6mLLemxw75DokxFwNCW9ZLvdR3fkb18xcI1H7P/Wm49F3qr5xH65SfY0bq0JtWE3bklADRT/9CeOXzlH3ye7th7w0lvpPy94QeZOzAbxCfdD0WCuHlT6PXL6NFq+Wi9C1k6sR9LIc02V6T7IZwxTs3UfnatdT+8yiiCx8gvOJZKt+43qZay8ZLcuR5mFWDaJvyC/GdctqVyXFX5vdoRSF26E0CKWhF+YryI3v4I8OJxpK10ZruJxKzQgy0NhNe+iQ1z5xBeNULWDl6OeQbJ+vKc/IEHh22Xjtn8Ubwe5zU9BiKkSK0bjo1j08V59WyiOoKfdjFMet/LfRNh54mROZ9wrknZQwTo3oIjRe/ReOlM3l14E08ahzP3ArxvaLz/iSeaFlE5v0xd67OxdLDBDe9T/d593B6jk69acgldn71ao/ryFYNQk23MDC5hOO1eezf8DLlH/yMqpevpO6Rw/ht81fpRrNL7iAa0GzEbzBnWJfuf5SN1HWaubQOPZNdViU9jW289K/fc/UTC7jooU9YuWAGev1SLD1sN4bL3r/DpjICaKkmztBEE1Pu+9neB5EecDSqleUvgd9wb9ON1N0/hsDWOZjBCl4Z/lNSiDzY6zAKAqWb6XOoGB6oOtme+9N8ygNYaoDw6pc4bMXdgGWjDSV4JT3oeAxVvK/znsz2FAwYS9U5IDuPQ5SlYn2xLKI5vedZ1WexyurHTqUWK1RlD628SFpvZPoeRrrvEQQVg6/q08jGm6l4+9sAPJI9jvfNcaypj7s0q0Fc0zPN8aQtDb15jX0c6SEngqIQ0Av1RveFf+xrsP2PhVy4nE2xoKZg1AxlQ8UBaIrFgU0v2X8f0ySK/7mhQ0gRpDWVxagbRSpYQ1RJMVFZZaMUtIYVVL52raDXjTiHxoumE59wDQCRRQ+hmFmSQ08jOfZSzMoBJCZcBQhtuMi8P1M251cAZKuHoBgpKl/9csFGno63cGVOiyd+wI2FCAUtaE/Uy2f/lNqHD6HyLcE3/9AcQyxjuTeX3GT9yJ3/5IHgrxjf+g4A04wjiGeyeZ0UR4NN/mcpa2izaiA7x4oN/tbAowTNBEEjxj/Cv+ZobSGmGqBt8h2gKBh1o8iE64gqKQ7WV6Moir3wJkedj4HKIeoywk0r7Pcvn/lDwiueQ8EiNegEms54jJRWzhh1PVMNAddVEvW2rlDs4O9glomi1k8cOpU1MdB4IXIWIDRFyDX4JBJBWsSHlSxVs3+MmtiF3riK4IaZRBY/SvmsO9jv7UtZFLqKZ6xvMji7ml1WJe8f8Cey1UOoMhr4tv4vyrcICs9OpZstVJ/Kbdh6w3IuaRHovpfqroIpN5EefgbJcVfw8fifc2fmMgxUIksep/aJ49GbVmOU9aLpnGeIHXkHybGXkul7GGbVQIzqIeJaHX0BrceIRPc6/UUOWnIntY8fS9miv6MqFqutvmQrB2CGazCDFbQe80uMulG5c5V3V5MUylbpjBjUOGxQDbXRAI2JDLPWNoIWouXk+2m47H2M2hEF10VLr8N5x5hAQDGomXsPSqrZbuxMNycRj/QRlETL8HWSCq15FSWbIFs1mLbywVQqCU43ZxQ+b+XzQrC9arCtC6gmG3jyyEae/uJBlAV11JZNlM/4Lj8K/JPLtTdgzXRb6NbPybNbWZCp6idcroqJcMtxv7WRUZm+h2NGuqEmG+2kCMhpw/xQUEN7HWAjTL0RP+CrJPa7AhWL7wSe4urttxFc/QoVb31L/H38VST2v85G68nN29Zh2z6fjGHZ96TX5EBXFdtB2YsoEseZd+7aWSMSXNmUy/Q+WGhsmGmOXv1zQLjptq6exem8i2kp3Jm53G68ymNYVSWKM+Y/Ss2/TqHq1asJbnoPS4/SfPL9xA/6RsH6ZdSOsPWSAGLdJtJMuV24VkfDNJ/1NE3nvcTOMnF9SdOUbM9JZCoHArDR7M6m4+6n5ZQHCiiAawKi2RJNbEFJ1KNv+4Rojkqzfb/rsYI51KKi2Ci26Ce/F4igbJL0gCkkRl+EhskPA49z6OsnE1n0MBYKbZNv573RPyZtaYxveZsXlG/xUPBuAsmdZGuGs/bkp5hrjSpwEwNRoEPelcwZmf5HsYFeVCoJanONqBGJ+TwVvIOJq37H/qtEE7GhLelwEC3eYGtNZZlvDWfTAbdSf+Vcms58ksbzXhSaWrnwmmhIN9EP1jWgJBsJ5ZARsUNvouGi6cT3vw5L0dAbV3Bs4nXuDtzPzNC3+GbTT9Aacmt3NsmBO59lZuibPBu6nV8G/kL1p38kvPJ5Rnz0fQ5VlxDUFIKaQoQk34n9CsVI0Vw2hMezx/BA5Cpajv0VidEXYVQOQDGzaK0b0ZvWoDcsJ7B1DmUf/dL+DnoOweZssEm6dIcE4bUAqwYLitHF2efBzBLMFcOZngeIa0XVWd/3DPsli6zBxIi4CiGjdjj/Cl9AC+V2w8XZoJI6fi4KdyDC1hFXcGnmZubok2x6amrYGWSrBlNptXCV9gpHLroJJZsg3e9I/trjDqamf8lDYx+i7YjbaD7j8fz1DIDCtsm/IL7/V2g99h7X/Wf2mggImqh0u66Y/nUO/fAavqS/Rh9rO5YaZNmIr7LW6u17DbcYOndnRP4RnfdHm4IZ1FR0snwve5+gGY44h7+VXctOq4qK5GYin/2D0Lo30ZsFDSgx/io0TZw/SbUxqodilPdGMVIEtuSp+E6KaGSJQAAnxl5a0r3NrBxA85lPYkR7oNcvZcCyP1OtxFhHb+ITrsEo64kW38Fwcw0A60ZcXfS9pMaYNIdQEKLl0hCjpO5lkUiXEFqP9TuKtKXRz9yM1rTG1WCrb0tS5tAFjSx7kup/nQrbFxe8j6T/JbuNI21pnKjNpfvqJ4gsFI3RvxmnEHPSuxXFRWmXkRp1PmagnNrEOr6ivZB3B980i+Dm2WTQmW2IBpBsuIWXiM9+yjiaSChg6+SutvpyVvrH1NceiJppo/Ltb1P28a8J7BLHP0zdwuRVd9sI/sD6GYTWvCpoikf/BFT3vid/k15VEdqO/oloimz5kAnNwgDAaXIQWfQwWtsWgptnU/HOTdQ+drRoUteNJrnfFzCrBpKtHYliGS6XTrV5XU4So5lMz0k0n/5PrFAlVrQbybGXETtYIGXKPr7XptGrrVtsuiqIJqF3MAdQ8e4tomnXbSzxA79O7LAf0nT2M2Srh5CtGsTPevyKVVY/BtaK89fkkP+IHfQtgXZN7CS0+mUUyyTd/yhxDja8Q9nsu4SJQQ6RlxgvUH7pQVNtRo8ZKCM56gLXMWV7H8i8457l2NSvWKyPKThmXVPtHFuudS1WhOcNkQ9UzPgOev1SzEg3ms98QjQmyDfYVpflZCA2ieG0kmyk/I0bOOOzGxmo7qBJ70brlJ+T6bm/ACO8cxO1jxzGXStOYXb4awyMfYqlh4kd8aOCY5PhHDJ69wE5XJhZJxqqwTWvoTWuJrDxXQK7FmHpEdom307b5NsB0YALKlk+NYewMTImn1+Fqmi86E0az36Wpwb9hB9kruL1uitJDj+TbN0oLDXAIHMjPwj804VgUxSF6kiAfspOQq3rsBSNTN/DaHEMtmVMGNSbZ8MCHfjNwHNUBcSxd8vpEyeHn0Xs0O+TGHsZChaVb95A2aw70bfM4cj4m0SUNE3lw8k6hnGxgwWKbbS6gaHWOhQsjMqBtJx4HxuVPBPA6zBaLDL9j6Tl+N9joTBux3N8RXtRoA0t09ZfSw07zeEC614vzaqBto7f9wJPEFIVAls+EO7wWohPuouhrKxrbR3Sdhps4ruKhtr52rv0f/9baG2bWW/24GfZS2yq7qJtLe7XpLO0EWWuIkwU5JAilWOx5BFs+xps7cW+Btv/WMiERToaBTTFTlwX9xJ0icNbXqYisYlfB/7E2E2CjjC/fAqQg8UqKusrRBE6WVtEPGOg7VpC1UtXoKZbSfc+RCSvqkZs8m20Tb4dCwWjciBtx9xtJ37xA260p1vlH/wEEBD3pvNeFIiA1o1UTP+GSzi995onqFLibFT72rQ0byTGXoqFgtayHi22DTNUTXz8VfwUMWmsd1idp4eeghmsIKmEWGwOZHW343ii8mpeMg8jnjZKI9jacVBdN/wq1ps96KU0UP7erVQ/ezZHMp+EFWTe/vdg1IiJOYpKc0+Bdjla/yxHDxUJTGL8VczWBC2u71qBmAiueonwymlYikrTmU/ScuqDZPofxby+onlxYdvDkE0Snf9nMdnsPt52xQN/Rx+5yX4cPQqjrBdafAehlUJ7RRZKsui4MPA+WusmjGgPms54nNZjfknswK+TGnwimUhPNMUioqRZqgzljNRdZAZOsTVbvqC9yeUZ4ZA2v2yyPRm0QlUkh51pH8+fsmfwp2z+3yBEXh8wTuHO8lsxA8IMId3nEBoveNVGMhWL1OgLeaWHmO6O3/k8WttmmoJ9uDx9E3f2f5DGy2dTf9Vn1F+zVOjy5ELSPSzylGAbwRbS0TWVk0aLifZbKxwCvEWKm4xh8vPsxZiWQmT1S0Q/vhfFzLLa6st6qxcZwyTdTyRiAR+aaDhHnU6NPJe1AwUF6JzsKwXmApIemhx7KWgBUiPFvV2z+lmqowGUZCNVL15KZMnjnJd5njsD/+CwuV+l9tHJGPVr2NAopv5OJ89oeie/zLljbRv5RTIDHehRVbcpiqGVz+fP3/KnCa2bjqUGRJPTUwDkz5dK61F3cSvXkbJ0BuyaSdVrXxY0ymGnC50+RbGLFyn4K5sgge3zye7KN6AjHpMDRVGKOlmBoD6qyUYsPcKOstG599Dki2k9+mdYepieTZ9wvjaTZDpD7WzRlHrSmMJCa6hNGZDXyYaqg2xheTPag0yPiSSHn0njudOKrl2A/VsBJPtPcf2te3kQs6IP2R7jqcu5wtrrmaIw58A/8M30V7gkcC+hkf6fkdLKWWWKRDG08nmqXv4impliurE//1JPcj03OfI8LD2M1rYFxUiRGnQczac8wI4jfs6tmSvIWirB2CYsLUTLiX8mMeFqyiddzBWZm2ixogxQxT3Rtt+XaLzgFayeggZhWHnTEhkSfVBbVohgQ1F5ThPfp/fqxwhs+YjbY3cSVsRreq3+J2OVtdSkNqCmmrD0MNlu+xW+Ty7kb1Ue1iCHxDLqRrqeI3XYAtuFAcnhUodtXSOhFdMELaJuDEb3sYLScfgt1H9xHs2nPMjD2jl8aI7GtBSOzM6m5vGpVL56NbWPTub8Xb+jt9JAvVXB+8ZYdg6/RKBLMPl94Hf0URsJ6iq36P+kr7UVo7w3r096kB9kr+HVinNJjb6QtmN/ScPls6m//EMaz3uRxrOfpeUEMUkOrp+O2iqoQ7aDqA+Cza9B5BfLep1Bg1VOH2sbodUv2/prmQFH28/Z1P8s+78/NEejUKiDmHfglRp64vMDmmL/zTnIgPy96ioWVI34AQKV8O3A09TFV2FGutFy3G9JGgAKzZWjSEy8BrOib4FeaKishtjhN7uodEBeh01Zw/bWFIH1MwivnIap6PwrezR3V97Mrqs+Y8Po6+xj9UZrKsuL5mEsUYajZmJUP3M22s7FBHSFL2svM4wNmOFa2o68gxdCp3Nk6l7mj/o+8YnX0nr0T2k6/Z/UX/4BiUlfsbVs7PtEUUj3PwrANcSQDbah6WV5c4MR59BeGNVDaD7zCbJVg4jVTeC69Dc4OfsrYpNvo+HyD2k54Y98pEzgvuxpxOsmFH0faR4ktevKQhqqothrsBfB2ZGQelN+KIyy8hrbhCa4brqrwbZf60z0huWYwQqaT/6bMJxqXAn3H0tgk0PX1EgRXi5Q8lvHf4PfZEVDpfrdH6LFttGg1PKCcXiB/IlfWMFyu5nxHf0pJiY+EoYxuWbau+WncnP2Kkw0QuveJLT8aYJbPsRE4WnjaMIBjZpIwM6zmqhg2TEPkhh7GWawgtTgE2k59tfMGH8vWUvl4La3hIRKNmkjNxPjr8KoG11wbPI36VURwqwcYJsxjd8h9mgbXWhZNpMkMfpCMrm101JUWo/6iS10nso5CNo6bJZFxbs323IRzWf809Z/k5EcfZGg0SYbiMy/T/yGs+9CySbJ9NwfM1yL3riSyKKHXK8Lrn6Z0OqXsVSd1mN/bVMds30OpvGSmTRe+i4rsyL3GpRrsDUnMrYbInqYluN/T7ZuDMlRF9Bw0XSaz3iMlqn3AhBd8DeqXr3aNjFwDkTbJt9OctT5tB3904LvA9BYNoxdVBVFCdnOjrlhbCxt8LiRR7pleh1I4wWvkul7uP2YBD+sjkzAUjS0lvWEP3uI2seOJbxiGiYqD2RP5ldDHiY59jKazplG2xG3if25dRNBK0na0tgWHJgbfrqZAs5woaQcDpKQb243RoeQGnQCChaR+X8mOk8MsRJjL8UK15Acc6ntfA7wcPYE6uPpvPlQQBVI8D4Hs67bMTxuTOWl6stpPeGPNF40naZznsW0FM7V3qdnk9tMoS4aZLIqGEzZXpOwQpW0SjMXj7nP2Vf+ACPak97s4rY+c+lOE8MaxNBZoA8V2o66i9TAqSjZJNFP/0LNc+dwdUI00jcOutCVr2d7TmT9IT/lvuxpfM34lmD+XD6LzICjXbRQr8NoqUgPO83W5v5+4AkOTMxy0UPT/Y9ymVR4I37g10gS5AB1Jb13zrTvo+ToC7EidUAeNCP3pY64wGb7HMwHiIF/9ZYZWCh8N3MtKTViDxQXbnY32OR6/oF+iP2YEe1p12C2vEU7pnz7Yl+D7X8u5JREwludN+GmHsew06qk2mjgz83Xck5OvDsx+iJWVx+Re51YVBYGJgJwtLqAwzf9jZqnTkFr3Sg6/Sff75r0JSZcLeD1F76BFaqyH7dClfZ0CyC+/3XED/gaVqiK5pP+iqWFCK1/i/J3biK45lX0HQsYskZoCzwXOb9osW5W9id2+C2khp5K84n3Uf/FT4gdeQdmmRDJdDbYjOoh1F+1iHMqn+LU9M+Yf8CvmFl3ESaqaLDlNhvNqavRHkU0F62Gzh1Z0fSKLHsSvX4ZjWoNF6Z/xJKqI13Pre8uGmyHsYjQ+rdQjBRG5UCy3cbyakhsYv02v4javN62So9PusEFAf+w7jy2WrV0M7YLd9DP/iGed/C3XRtI2AfBJqdWeiBk07Gin/5VJFC5DW1XLE2ALNeqgnqYmHQ9mf5HkhxzEfFDvkvLKQ+w9qIPOCT5B85K/ZjzM3ewhW5URwJk+h3But6noioWE1WBqlhTO8V1DhL7X4dR0Y9tY77ML7IXsro+7irC5YK9MHwQjRe+Tsvxf6D5jCdcNMxSsbD/ZdybPYeUEiY+8Vq+Vv0H3jPHc2BOj8wvnAmU3LicOjMAE/uKa3pDY/tW4WnDZJk1gGmW+P2jCwRa711FTNCypkUmZ3rhKggQVEv5WHLkOaztcxotVpR+1hZbrw8EXSOwYwGWGrSnr/L/g+vfQm3ZRNXLXxTov/I+zKg+n9eNA2kJdEfJJtDe/xmGJRqrUlhZGJR8kxqllcXmQBYMvbHguyWHnyU+Y+3rKOk2oh/ebaNH4wfc6Ivoc8bOtjQPJ4/iwsxtZMsE6ird93Baj7vXbsTqHgRbttsYLD2Cmmpi4DPH8UrwB9wYeJ5Aprng/UOawgHKcoy2Ha7Hg6teouolcZ+mBh1HwsyZjDiadGblAHutuln/J+fFHqemdTnNVpR7shcC2EheuWagR2m8bCbcsoOGL82j6fyXaD3hjzYtrVgkh5+FpYi1zRripp/0KM+vq05hfxnzEj14zjySwb3c+lDO0FWFBdYQACreuxU12cBqfRg3Zm5kc4s7abTC1SRHiglxavCJNiW4KZnlYeNErjBuJjnsDJrOfJJ0rsHatyrM8vBEzk7fwWPZY7gy+0MSR/8Y9IirUeI1nJBOzjU+CDaAN4NTiVshyltWUvX8xURI8a4xjh19T0SxTH4aeJCD1OUAZHpM8NWeAbHWOalsxcI2Oti5CIw0E/tWEdZVdralURbl0C+j3egGK1JHevAJ3JO9iIvSP+Kk9M+ZoQi90dCa19Bi26jXunFL5osclvoDl2VuZtWk22g56a80V4ygu9LCHelf0mfb21yqi4K39djfENPEQMGrt2hW9iPbc3+yfQ4WlL2+woE1vOQxSMfQ2oRTpBPBJvf8UoYfzoiZQf6RFXtQ9JM/2I3/tKPBlqoYxExDNE+nG5OoCOuoniGDRDTJ4k7+BiFddbn+OhtXco/yNslSI86hQc/TjFuO+y1WWQ8b7RVyaKZ6J/leh2EZTqODHU2tlL8vGuiL+17I97LXsrDsSAiW2ahmv/PXmjSwULm34tv2kLDm2TPpt/xBvpaTPWibfKvQjzQtkoRYO+gSYkf8iOR+XyAz4GjMSmHMoTv0TGVkfBps0lBjbK5pkhp2msvZvFQYtSNovOx9Npz+HK+ZB5PMCtMAtACp4Wdyo/Yjfp69pKRzd7mNYEu6/h3tqJC+T6SN4kViZVjnbVMUc+GlT7B5u1jPFUyuyAiDiMSEq0kPOYnGi94g3f9oyCYpn/5NW3srtOYN1FQTRlkvttcdxl+M05jHKPsz3ig/kzQBXxqYXyTHXsrHtWeiKhaXb/sJkYUPEtg2F0sLMaPbpay1erOomzCaqXhb7CPLowexlToiARVFUewmEUBVWRltU35O/TVLaTnlAVKjL0AZdgL3ZgVapWLmzZS/ezNay3qMaE/iB3/T97hsBFvOhVTmAb1aPqU7TTa6UNu1BC22TaCTjvoJTRe+RsOl79J44Ztk+xyc/11yg9rAhnfASBFc/bKQ1VCDtB7/Ow9aNBdagNihwlQk+ulfCa18waZHth79c9s4IDrn17YZQnDVS1TMEI/HJ31VDDGcoShiMJ1rLg+qFZIShpVvOIPQHWy86A1ap/7aZiWkh51m7+V6/VLxGePdCE0rVEXr1N/YBnHekLTtQJEmRlmu6SwbtPG0wWfWEB6v/Spth99C01lPFSDL5XvFCNuDw4p3b0ZNCPT3w2Pu587s5fZwGVUjMfEaGi57n6bTHuHB8f9idOof3NH3AdI5Y5li4b0n0y5dUNM+nvgBoiEbXvYUwc0fYKk6iQlCQgJFofWYe8hWDWar3o+XzUOpj6XtNdu57trDTefn9JjIk8YUAAbPu8OFYOxXHebInLatHCr4UUQB0CO2bMBxDY9yhf46mpUl0+sAst1zQzZVp+Xkv9F84n0kR5yNGRRN00arnPpB7kE+QHrMxfw8ewkvZA4kHc7XF066pJc62V4kx13JrBqhsXvR5rsom3uv+KxBx4MetvNNP4aFWdaTJxWxfoz67CeE1r+NhUJ8wjUFusDpEsMJv3hAv8j+7y3DLmeONZqaSIAJfcU5ko7wMqQb8rxw3gAhPfgEO0eXFNGOSFD8f499Dbb/sQjaFFGJYMv/xMFgiKdyC56GyWxjDHOPeYq2Y39JWVhs0LK5MMsUC9dEdTXH1wv6Z2rISTSe8xxWpLbgc83KfhAsK3g8OeZi4uO+SOyQ7xI77Ga7EWR0H0vr0UK3KbLkMapevYaap04lkq5nk9WNj8qmFryXMxL7X0vLSX8RRV+u2SeFsHc5ClIAVM0u7urKAvaCFWsHwVbM5EBGLG3wtjmJDzRBQ83WjuQXff/AQmuorZskY0eNSGLGsMoWMU4NOw0UhUXBiaw1exLItlH97NnCHahujKCYOaLVDPCbXAIm0GtiQiit5GX4UYSSjqlHcuylWHoEvX4Jgc2z7SJ0R2uKc7T36MNOjGgPQUPxREBT2U4tn1rDaMuKz5FQ4837f59mSySRu6xKYj3cFC6jdjgNX/gQZcqPiAZ0UlmTtbvyIpv5jV/BrBookGZFimi/qAoHuDd7Htf2mUbToTfz0RZxHRwwoLroa5yufTLpdyLYAHrnktetHXAwk0Lmf1YvwnI0od+X14hhkc5NNfVdi10U6VCOEpzucwhm5QCSSsROUCQVGMsinHN9TA092b4XjdrhZHruj2IZVD9zBoFtczFDVTSf9ggfDP4G12a+xZ97/xQLhe6bXmWisoqh3cpsdGtk/n0EN71HihBfy9zADp+vmu11AEZFP9RMjJonT6AsRwFJjLtCmJG0E6vrxW/dVL0fTRe9QcsJf6L51H+4mvUBW/w9d+9pIZpPvp/UgGMwFZ0x6nq+rT1JzVOn5ml5AJkE9yj38kzoDg548WgqX7uWwIaZRD++l6rXrxPorIFTaTvmHtsoIeShmSYmXE1b9WiqlRhXZkUh98vsBTQgEpE8gs1BK1dU0AtpRaXCinaj9fjfCwp5rwmuRNVueOJosMXz69my7YKCM6pHedH311WFheZQ+99GRT9uK7uVBGE2Nxf+sG1H3CaQsif9BTTxmbKoXxmeQOuJf7JNK0CgBcf3qWS11ZcfZq9hYTCPLg35NKxl2BRRHw02gJRewTRDNJ8VM81H7Mc1mW+z4YAfYQYrmKCu5tu6QPlmcw7RfuGcPEt6m1+YVYMwwzUoRgp91xJCusqBA6oZqWygvHExlhqwRfKdYZiWfS2ssPrzDevbNF7wGokxF9N61E+4sfYBHjWOJ434nqmMAYEIsyf+mhYrylhzGft9JHR5HlVOI9N/cknKnDOklmp46ePojeL6NyN1LkOJUGcooggh9IeN40kqYfT6pajpVsxwLdnu4+zn6JrCVzNf46TUz5lrjbKHD87wNlzyDTbNblp5jytZ5F5EC/BGTyE/MaPHF200XcqnuAg7Xqspha6dMrLdxmCg0U1pYezSe9Cb1mBGuvNBn6ty7yPesxTFVu4NLdGBNJ7/sqCWZ5P0nX83YSXDLHM/UiPEHi2HR3qR5lXQbrDlPyfd70gsFPT6pSgx0VhqTmYpJ07/rUI6IzGmcF9uL5xIbac4tZ+Lujfkby2bOZLCFfEUfp0J517vjcqwzkvGoTRZZegNK7gncxflJDhFncMIZRNGsILEBNEwsSJ1tJxyP9QMRmvbQtn7dwAOeuioC4hnwUTlrsDXMENVmOFaPqwSenedQam80PNG5pgjCZsxuzmb2O8KjKhoBE/vdgWWGkTJaX+9WyaaVRK5MtjZYPM2EYC+1RH+ZJzJbGMMSjZOJOc2G5t8q39jC9juQLCBMBXK9JiAgsUJ2lzb5CCU04FN9zvSdhsWEhtuVG+2x3ghN5GJEVrzhv0945Oux6geUvTcpIecTKbXASjZBBVviKZNcswlGN3Hkhx9EZlu+6GmWyh/71YqX72Gqtevy7mwTyiZO0hKaLeyoI2kbIoXUk29ET/w6ySHi8ZKtmaYC43bkSjVAAYHgi137ct74ONu5wltOJ+8NehwGpa6zBYK8f2vo+nCV9kQyTmMeu4Js6wXmYHHkKoYhIHWoYZ2QYPNucY4HKuzvQ4QhnQ5yYrUiHNchklWuIbGi9/mN0MfJkVQNNhsBFt+3fXbcxIZk7uzF9FglRNuWmEDAgD6VwU5QhW06HYbbIg60ijvQ2VmF9drwuSlwD1VC5Aedhqtx/+e+i8t4Crlx5yZvpNApPDeKXc4QLc51i83gq3z69rTtdcz0xhPwErZUguS+RFuZyBxv3UGLVaUcHwrAOmhJ2NWD7Y1/+x91R4ydax9syo4it9mz2Zr31OYN1Tcm7XRAOP7iLx28bZWF5hEDpIT4Z62q3dqRL5Juc/koOOxr8H2Pxb2lCQtEWz5xTqoqfwhexb/ilzEV7mJSzI3Y/YUU12ZRMkF5tO2ataZInFoUatoPvE+Wk663y0A25FQdWJH3SmEPj0T79ToC2mZ+huSw84QUPJIdwwlwD2ZCwgE/VEOpcIP8QFiYtsoBbajAXvBEhTRQg22dk0OciHP8b3VN9F80l9oOvd51Nx02nsMTcGerDZ7o2ES3JSzPM4tvJqu80/jOPHf8R1YaoCW4+61i10Z8YzJM8ZR7AgNyh/Dwd8pOK8hHyhy2sHbt8I1NjIjsuB+O2FubI1xgzYNEOg19EjBd/aiBTRVsc9ndbe+3JUVBeDTxtF0ryx8PYCqKAzLiesv2ZqfnmTbmRq2F7LR15zMsmhrK6msSU0kwNC6aNHXKIpSIAoup9pyE+5dKRLShnimXb0ZeZ4btB625ocZrmW5JhLZjGlilfUQrqpYtj4blkV4mXAPlVPVrGnxkHECBirBjTOpfvZs6h4YR0TSQ8e4XeSSowTSSlxDQVpO/htG3Ui7abMw059UTnvkB4HHGJY7L8FVL1H2gaD4/qvuelZbfQub1OJk2UL7WssGLD1Kywl/pM1BMSkVq3LGCsO6lWGFa8R7eQSuA44kVEZmwBRaTn+E2ae9x/cy17CZHmgtG6h+5kwCG95Bbd1C9XPnMNWcjWkpqFaW0OqXqX7xUsrmCL2q+IRraDnlQaxguZ2oRLwTQFVn/cF3YVjiGFYykMeMqXaDVV4XdlFaAvXRXqSGn2FrVDpRVj0qSiPYPtsqGmwjexZvsGmqwhxTTPPNYCXNpz7EVkMkU5ubfVCYgYhAyjp+Q1nYVBVphsnkDHA1W5z3k7dBkUew+b9nUFN5wDiZrBYh3fcIvmJ8hxRBtIqeNgqiuyLWC6mt6RdtDg1FrUizJXewDo0/QROdMqyO8zWRGO/sNcV3mOSdbMczBtnu+9F2zD0kx11Ba9bdLJLDjaZQX76RES6UChbLzX7ca4npcrZEw8EZwuSnDi22nWiORuKkh4LD5KCDGimJjEETFcyuzKMi0v2PdJlzaIpCG1GWWQMAf2RgxCOsnnQg2HRVsfdYJ8pBXiNeBBvAim4nMib5IK/V5Qspv8I37Gm2KUXo++hhdkRE4/mAnTm02eE/pI2I631KUWxbHcMXK1xN86kP2yLbSSvADzNfQn47KTFRrOEXsCmi+TzDitTaqAyZJ7QkM1ysvY1mJMjWDCdb4tovFs5923ld+A0YvSH3d0lHlPf77iHYijeUwwGNZq2WS9M/JKVXcKC6gsej9/CtoNgftwy/0sWUIBCFs/4snKqXPUn4s4cI5BCAydEX2s2P5lAfGi55h4aL30KJVgNureL2Im5qXJ/+Bi0BgXix9CjxSdfbA9stVh2JnKalGa7ho8Ah9vcBGJhDYUUCqqs5IaMqrBMJBvhG5qtkQqJhnu57OKlhZxQ8V8b2nMlBz1yOApAaKpAwJ6sf2Rps0nE1PehYSoaikh4sTELKZ3wHLbYdo3KgTdku/jrFdiRWsDBDVcRyxkaomnC7BMIrnxeacqpO7MCv03TOs766dyDy9mbHPiTNcRoT7TfYUBRaj/0VbZNvp+XEv7jWso6EjRIqsh5L0X55bcnryEubd4ZzeJgYfxXxSdfTdO40YoffAno433Quci+Wohh6I+F5jh+CTQ4pEpOut/8W95hoAKAFqCkTv1F9PJN3XXatuzl0lmMtaEtlaaKCe7JC6y0651e2ZuVEbR3VSoyYUmYji/002PLHELLNIlTFolmpIjWsBIpPC/ChMZINVs8CQyxw6+g5tdac6Eg/DbaNjQnmrG8seFxGLAs3ZL5mG2KZgXK7gZh3Xfb//RqMMu7Lnmb/Oz5RSBVEc0PCWBcRbAFN5TfZ85k78efsSoljqI0GGVJXRllQI5Y2WFOfBzrIzykLarSc9Fcaz3uRTJ9DHe+Xy9HNfQi29mJfg+1/LGTCIrvvzpswpKvECfP34CW8lp4A5JsjMmFuTRqYlsXm5gTfy3yZ32XP4hu19wmkWAlR3a5GatT5tJ74J5rOe5H6L83ndwe9y/PmZN8EpL0ohmCLpQ07ka+NBl2QW18EW+57tkcxt3XuQmWkh56KFSynW7n/MaSyJu+bec0gQQ/dz/7sp42jbJeZ2MHf9qWZJdIGBhoz+9+AhUK67xE2pcQZfhTRlAfWnRh/FRYKoXXTOWzHE4xXVnNi5k36qztpVKp90WvyWJ1RHQnYBU1tWZBnzCkcmvw992QvcNHdvCHdK5fmGgaQX7BLJfulQtp/NyWyzN3QBMCBA6qLF1y58FKqWj0U0cqwni8yWlI+75CPjGM6GD/wayTGXEzbUT9BzQlay6lPJqfDFlr9qhCY3fQ+euMKoa8z9DT7vTZZPfgkJDa3wNaPhf4UCqlBJ7j0PUA0bcyAOK+tx91Lpq+gJXfPNW12tKWIHfId0gQ5RF3GVHUegU2zqHzzayhYJMZeztKeYlK1q82nwYZo4llaiGztSBrPf5nU8EL4fbHwM1bwhpyO+aFHW6ngX8YxXB/5Jeneh6CmW6l66Qpq/nUigZ2f0axUcmH6R7x5xFMkxl2JGawU+i5H/1xovKnugtAv8aLXRH6TPY+dViXfTQldnUn9RDHn1WDr6nXqDec01Ylgq7U12ERBsbExwYbGBJqq2MfkF7qqstQayGvjfk/j+S9j1I20k/KtLSmXHkux6EyDrcxTVPg12FJZ007c/EwOQCRuq62+PDvlHZrOeJzGjHheOKCRHHs5awJ5l8NMr0lFj917/5YKqSsSyBkdnDaqjguCgiL5k60H2LQ4ZzTl0H3y188Ylut69VJA5LlPGyZvm5N4pPxqElXD+VrmBtqyUui+g8MFLURytGikh1a/DIBR7W6whXNoMacpSKmQRfjsbhdi5Zqs6QFTXM/RPcflVwTlNdgkgs1N/7TNdxxFmE0R9bkXy0M6ccI2TQzyxYUfPanY+zijqTq/B2d6TiI18tx8wZh7rb1/Ztx6ceBusAFCh/awm9h81ouclv4J661e9jHKxlkxdFjAB8EGbppo1rSwUm1cpwu91MTEa7uUhzkbtymfYrvUsCCPYJMUUXGe7N+7AwW/N+xmQpEisTIcYLE1mF90+znNVpRx5jKGsplmK8rifhcXvmDgYSQnCsRjxbs3CyR438MxqwYSy11v0YCOFe2OFe1u01w7KmQuj3kXVTw37G6ydaNoO/xmrGi3/MA2YxA/6JskR5xD69E/sxvtshEpjQ6qi6ypiqLQrzrCDmp4f8JvSA4/k9Zjf1X0984apm1M1csxmEkNEQ22Q9WlBNJNwugmt76lB5ZmhkCeJqpmxH7devRPbNRbqcj0OcQWQo8d+n3XcCLb52BbiiDTfRyN579C/JDvFm2ugWhEyHWxKhywpQUa4/65SUHoYRITri5A6XUk0kbpJkaZzYLJoX0ynWiwmSZWpJbYYT906UTaw/4i96J3gFEqChFshRps9voz8Fhih3yf1in/196bh0lWlnf/31P70vsyM92zL8wAwzbMyKCAQRAXFAVRf664Rt8E1FezvZK8gpG4QKIEiYkmIcEtr0tQozFq3IhEUYICAoIzwzrM1j29d+1V5/fHOfdznvPU2arqVFd1z/25Li6mu2s5y3Oe5X6+9/f+aF0lYULe7KP+W07Fl4uFETTefzt+sVGwobyAwX+5GL3fuxrnHjWKtfyPdprY2JsXCjbn56Nw8quxmFkHAPj3+CWebUfXdcfjlKE+fFFKE7cp2Bz6hj/+t4dx9Vd/jSennCsX58tVzCOD/9z5cZTG9yK39w/Fs+NW5IAoVmv4p+qLMD9+AfKnvQkVc46jjquNBtis+ZiOqUXLBzca0bBzjaHu+7WUJioCbMkY9PRwnf+18Emu6nXjI2PHfwbKLCuEgq3okCIqRexFNT4lwLZQqmByoYRSVccvcAp+UTkFp1bc1RIAUNN1fPK/HsfONb14/o5gfllu0GRXNTEPgpuCjcy10/EI0vGobUfAaRLcqIJNXmAOZxVjcpNCuYb/rp2GN8Go7lTc9hIxcYpHNcygF3ee/OfY23u8rhQ7QR3z4dELML33TiM1wWHy5WT2ri5MqgNbUNr8AiQf/y7Oeexm/Js0Vn0j80q8xEG9BlgKFVH1MG11IbGIhqFMAkcWDVPO1b3uA+B2m4LNMGv1873woz9FCrYy/ufpGQBGgM2PRCwCFGUFm32BrmkaxvpS2D+5iENzBWzyUMTJkxc90YsFs7pp/Kdm5UNz4lZadx7Sv/5npH57B1K/vUO8v7j5hcJ0lxbttw9cg1O3XIhadg0qQztQHdziqC7Uk32YveJfgXLO5quyygzaHJsvotYzji9oL8Fb9K/huU9+Aqn9M9BqJRS3vBgLz70BI/ca5unHXSax1cGtOP6WX0GPZ90LGriwf7K+sIKKVwlwMmwuJwcx+/IvovfH/wepR74CrTCNyvAp+BP9j3DPoRQuT23Fwlk3YOE5fwatnKtTIQnVjEMfk0lEcWv1CtxaNbw0NgymhapsQfFgCyvAJquBRj082H7ymOFfs2tdv2fwiI7ryYFzsXvA8IGR0/aOL5Zs3+PEbN441wGXye7Jq3sRj2ooV/W6Y1EVoYC1KIpFNFtAUYae+6IeR6lmpLMB5sQ0EsW/rvkDXPPUuzHReyrSUkqkykJBCYJ4QD5siad/gt7v/2/EJh9GrDaLKW0A38rvxMNffwj/8JqzbAsn2uUe6UmIBW6hXBXXgdpXVDM8gyiIRNfje32vxO5L3o9HP/1zRKlabkAFG2CkCGZ++Snxs7ooSihqpbTPc0rPVSmzBovP+TPED/5ULNIJta07XduMhwcbYIxL8mYX4FLkwITa/5Q0ljqmiLr824nSyBnA4TtQg2aYUmuRumOg8ZPSKRMx69zVsUGw+kzs143NonJVRypu9d9uKsqEg1oXMFKmMr/8G8Sf/gkW8mW8Kfo9DGvzqPRvQuHkV3qenxvyuC1f/yCbBfS8Ulun4Kq4302kUslpak70pmKYXCzhjqOr8PPStfhq5mNIVefxD5VLMVJy7rsWz/0jxJ/8IWJm4Q+qNk8bofI8zfLQCn7sdN1m+k/F9EXflz7LWqjrqQHMX3KL8f2/MIJaNJfds34Av7N1GHs3ufdd6wZSePTYAh6InIzTXvA3nsdzbKEEHcY1lFXBtYHNyA3sQGbmUTy7cjcST85Ag47yyM46XzAnSmufgzxSSKNg+F8qwXYv5i65BbHp/bb0cmL+or9E/rSrjL8FsP4gm4JE1Cio0ZCCrUV8PdgS9vZDgTa1urkMKdNKFed1Bf0+7hKQTzagGA3iwSaePU0THmduyHMRuiYpKe3f2tSXA2zmNUkYBbD6v/kGRBePILXvG6Bw7X8Wd+Kkag3xaARzVOTAScEGANE4frP3Ztz7n/+E/xe7HJd4HG+5qoNiio4bqTD6tclFe5q4r4JtxsgAeOx4TlS2lcmb51/u24jZvf9q+5ulQKy/f9WasRmWRwpHXvhZDEjPc1ZJxW80RdRSTtasLIK0cT9PH+/DL56awQOH5vCKM8fN76nvL22fJ7VPdXxk7LCCbYVBjV0o2KSHkB7IKcnDgCZJNIlaKFZwUEkjWvTZ5Xv4yDw+/z8H8bEf7G85ok3yWbnzDsqwi4Jtylzc0Q5YVuy8VhzTvQIH2EQqkjUgDGecg3zFSg13105F1XzkSKUEWMG9fcMXGzJolwVRTuzERgw/DAfPO0BSCjh4sMkLmfkLP4bFvX+EY6suwLRuBFEP6iP4r96Xwgu5Tam7sbIChxSFTmw3PaR+I6WINrLIdEKkiObL+LX5uV4FDggyzHbzYAOC+7BZqQX2rlX4FphtqrThQpQ2XIhqzxhqyX7oWhR6LCPSBgErbWwxPoz82b+P4o5XGGbALsFPAKiMnmYLrgGWcf5soYLJhSI+nn8JpvQeZHIHESkvoDR+LuYu+SQQiboqMGX0ZF/DwbVqTcfjpgyd0oOdoOtUcvB3KEjtH9Ek5i/6OOYv/Chyu34P06/4OhZS4+brjOtW0OM4Uqn/Li8Fm6qAOXlVT53aweozwhk+s3KKqFOALUcBtikAwAVb6tMWZYSHpHQN5UX1MzP+XoKWgs15spuMRXDyKmP30y3AJiu5aMwZysRdFaWyJ5U8CRUbBsOn4bnFm/F3Yx/2PHZLZeTfRiurz4IODZH8JFKPfhWx4w8bx3DGW9CfSWHfxCI+8O1HbOParOQLRF2V7ENF7YvUf7KCDTCuD016q7pZ+EQynvaj1r/RVoCgMrDV9nebD16gdCJLfZE/8+2Ye8ltdWNLfYCt/tqqKTBq+qfTIsytyAHg7EHolCIqn6/bYoqobXsR7q9twa21V4nUpKKiovPyEZwvOLctecyiY/QLXtX5TZqUx/YYlQNzx1A9eDfeEfsWACD3rPcGSsV3Qzxf5jnpum5tFni0O5rf0FHSuCh7CjU67/PzHCSPsul8GQ/qW/Cz8z6Hrwz/Hv6u+jIR6Ksjlsb8xZ+AHomhlh5Bcauhpso5pO/ROS0GLHLgdcw0n1QrkuYVr6pUPIq/vHwnXnXWONxY22+M7UH66COUHtqbrCs4Mr/ROPfn1e5G4gnTf23T830/EwAQS+HvI6/Gz2sn46db3hfsPeK9acfgGgAgEjNUOQF9deX0UE3TRNBhOoAHW6v4erApATanNqYSF8of5z45qIJN7j/nCxXhyyqjpiEWpe+k57+RjWw5wOa0QemUVi9vRlSHT8bUVT/H9Cu+jtzZ16AytAP79bX4dvUcHJ4rolCuiufLa2MsOn4mPlJ5PY4UvftBee7htukibJFcChuUqrqyGWRtDrmtAwpibumU+l5//wi5TajKtIyilmxYwSbNq2gtTEIQykR4wEnB5hZgk9onp4l6wwq2FYaqYJN3CJPmAy78AuJRMTDLnc1Bc3AfSMcxky/77vJR2txMvozjiyWM+KgjvKAOOkwFmyhwYA7Qfimi9O+Kz6RxwSHS73YMhUoVc8jiH4f/BK89NYPKqjPE35y8WJzwTG2TSDkMdk6lnfXMCHJ73oN9G96G13/uXqzXjmFW78E5LoE79XgBiF1FYlVPEr85uoD+VMwzXWfrSBYagIn5Io4vljCUSYh74baD5wctaKs6UK3qWNWTwPoB/9SGhLheZoCtRB5sVvc43m98zqFZ7xTRkkuQ0LrH5oAUS2P2ss9bL9B1ALrNK6Tsk2IUlL5UTKgXfvbENOaRwW2x1+APq/+AyvApmLv0NiFjp6DocbdFTJMcnS+iVNWRiGriWjpRd50kaBIr2r+mCdN3wJ4aXdN1/P5Xfo2Hj87ja297lvDRA+oXPjKxiF2hefLqHhEAszzYWktlVrEr2KQiBxlLwTNXKONXB43KqRdsGfb8PFEF2ey/5HQJAHhmtoCzPFJMASvA5pbOBBiTs18fnkOfS4CtaFOweVcQBez3vlCxniM6n+FsAhMYwKG8d//XSIqonuzHwnNvQPzI/6A6uA2VwZNQHT4Z0YEt+Kutc3jHl+7HnQeO4/GpHLYMG/0i7XL3p+JClSUrBiigNpCOG76NpGCTVBFyEKdcrTWs3s3vfKMwUa4qHmxR0++sUtPN7/Ze0AYZV+oDbPWfaaUM1hc5MP7vPi45PYvWZpW1oPZPEfW+fkMjY/id0g0AgMuKFfQkY5Zpt/mZsYiGiGZYRBQrVfRK0+R5F58gTdOEopMWS1WfAJtTkQMAQDSJ8vi5SDz1Y2z86R8hrS3icaxDj1nFuVmSsQjmi9Ziu6pbQbMgCjbrZ7sHmw7jPjZi61H2WeSraWJrt56BH00PofzMQc/Nn8rqXZh+9Xehx9NiI8rJH6sn6RwU88Jt88xNDZcLOF+TWWfOV9RNbido3i37rxGFLZcC99+M52i/RuwpQ9GnFsPy4jPVl+DjpRfh/bq72q7diE0esy3QXHNmCRRsbveaoAAtzUnoXrsFJQBLweYWlBDp2i7zPScF1HX/8Qh+8tgUbn/9Lpy6xjLzpz6d+jGbp23AgjoytHaaypWlVPr61Hw5a6YuUBOJojK2B5WxPVh89v/B7332XkxNLOLpmbxY70U172tIbSFfrqFUqbkGmUiBn4xFXDcPxMZpiTITauI+EgvFCpIxYxyS290hh2JRxnG5Wx6kPRSI8lzJLcAmlObV+jHQC/q8UqUmzcOM63j6mBFge3qmgOlcCYOZhKNwREbus8sVHWjcLv2EgRVsKwzqxKlzs6WIukwMAMmDrVgRleYojc+vStSxBSvosF+qCtkMXh2UH24ebNOKgs1eRbR+sdxwiqh0HWlRMFuo2IIE1IHe338xCme8xfY5IqDnsxtQF2BwQR7saGfZaWFCGIsFDU/rqzGHrO8iRf4M1aOJAgSrPNJD6RzWDxoTYPLmalXBloxFbLtVzwrgv2a8z/KP0HVd2nmzrjMFaPwUbGWXnc+Yi1pBYJallwnDTN/4aE3cl589YRi03rfqSsy8/EuYecXXREoqAIyYZrZei5hmEBUkM4m63XYZr+vkt2CRi3v8eN8kfn14zlTO2f0yvHYZAXuax45VPcJziCZi5TaliKbjEdvkkjzYqjrwnd9MoFrTsXEwLZ4bN2JKkFJOlwDcJ4cyIkXUI8D2mrPHcempq+oUGdT25UmjpSJ2/zzLk0ryT5Em8SL4u+i9wFrwMkt2oHD6mzB/ySeR2/MelLZeKqrlnTbWh61mUO3paeuaUepSfzomxhJ5YUFj2ICqYJN2nuVxuVSp+abMqZQ2PR+l9c9FcePFqPWurft7I5VEKeDsGWBTjqs35bGAMMcp1QPHaRGmBrdkaJd9Nl8WbbnosDhsJEU0k4haVbPNeYvqAycX6lDVBk7qZiIhtV/AP0XUqaALUVpvKBTTuWcAAP+Sfl3DquG641NSt+X5ideYqwaqe4SCzbrW6sLUjyAposSqngQGMwmxcevmD0pUh3eg1rfBOjYHRUY2Yd80CQIFJtUFcFYxISf8xhknRIAtgIJNrSAqE199MvbXxpHQqoiUF1BLD6Oy6qxAx1DTdbHIni0ED0CGjTUGGdd3sBMKNpf0N1VVFETBpvYPKmJe4aZgi9kVwrqu475nDOXRk9PWHKdas5RXvYptgXxujcyzyTe1UtMxYfab8vPvmCLqE6hZN2DMY56ezot21ptyV7gDxlqLulMah504ZM7Txx2Cz0SPsnEq+6/RHFD+HbVHwPCydcJrLPUqckD3JKLVzyvlFFFdt+5t0BTRhJShc1yahwNGP7t1xEh1vfdpYwN30SdFNBrRhHI/aCGlExUOsK0waPAXVUSVIgcy8gNEE5qFYgXPmHnmO8w0vly56hlsOjZvTXjIZ6lZnEpAB4XUYzP5su141ep1tiqiDotlKnLgF2CzJm7WACJPDOekztnyeXFQzZgdZVAFm9cgDliDnQ5rMBedssN1VRcLfgE8eXGoLsApsOZV4ICgtMtj5kSxVQ829XiC+K8B9tSZXLkqilvYUkT7gwXYhEpFedb8di+d8Ksq1Qh0P35uVkDaNtqD8rrzoCfs/ooUxJgvVnwrpjaCXMXXC6/rRM9Q2qX9U7tfLFfx6Z8+KX6vLnzyDsEbGfnzd6zqEc80pQ+EnSJKgdzRnqRtchmLRkR7/vqvjdLtF2z1Vq8B9f2XarrvWElUYabgnSIKAGv6Uvjgi0+uq2ia8lCwDXkG2KyAg2U8b11jp5RBJ7yCII0y7vDcz0rKClW1VanWRPsQAbaKfec5EY0IlRRgnG+QVD0bkRhmX/ZFzL30dscKeQ0F2AIsDlVVhbMHm/EauhaqLYFXiqjTxk9/Oo6oZoxj1H84pcfYFnoB5g3kDUoBCqcgH/UNaoBtXlSYrj9/2esG8Fe6xj0W3CWpeNFvahvwQO9z617TKEkl8C0X5vBSSasLZEqPjWiaCB75bcKq+I31/dI8iuah1gaqt4pcxTlFtAUFm8s82m2caUzBZgQdDs0WfOefpGBzDLBFI/iubllFlDY8L3CANleqCmWjHFRYaqyNDKMfHehCD7bGqoi6q/ON7/Se76WUIgcTCyURAJJTG+Xxnq5dyaZg81bnOZGIRYQ3mpONj2OKaKl+o1pmvQgm56UCB95jdkTThLrVq21SQZY1fe7rENkWCbCU6dlEVMx7ZHukIAq2QCmiDvNqr5RkalOGorrWcIqonKHjNA/bu9FQqd5trg2chCMqcsEOxh0OsK0wqOGTUaGbVwlglf8FrAlzqarjMVPxQT5ZgLexZjsUbOmAnYfMYDouJNFypaFAKaLSdQquYKuP9EclE2/7oFe/YCRiAYMvgRVs0rUrqLJih12rTMLaFVLf74TcjtQA23O3DmPbSBYv3bna8zMAK+hzzNyRtiY1zQeUZEVdEP81AEjGrB0e2s2KRjTbeVIw0E/947YzH/cJoi4UK/jFk9O2NidSZkMI5JCCjSYRJ7n4oPUko+K8/QIZjUADu5ciCrBXKFKxPAhdAmPm77/7m2OiDwPqPSRFoM5HwTbWl0R/Oi6lElCKaNhVRI3PX9VTr7UnFc++CaNfvWDrkO/nCQWbeZzqjukzgRRswe6XE04VxVRzXSdkTypLwWbdo76ktQnkBQVBsiEE2Ei5Kj/3s9JiQK0MJgdkKJhcp2Azz1MUdag2rmDzwynI6UZOUZo5UZci6rAQyigpTGqRA6dFmFe6dkTThOqcLBec0mPsZtv+QYRVvcZnHp1TFWz1c6U6DzZPBZtdkVb1USAnlICcTHVoO6q9RsW8T1SuRG+6edsNQpxT1SnAFjxFVD53r7QnL/w8ruTvqA+wNTYuLTqMG9TnNlLkoOSiHBFqJqlfMtLy/ZWhKqt6kiK9W55XOyF7sDnx48izxb+LQf3XYO9f5zxUQu2mLkU0s3QpokWf9qkGVcVme9x9zPEKqANS8SRXDzbjOys1HZVqDQeOW2stWWlIfaoGaV0nFVZw2wT2Y1ixd3BK05ezZgIr2GbyYl4aZFOMgu9eCjZSmI0FULCJIKXUt6t/A+zt7vBcwdF30iuo7tVX0v1xCprJnyUXCQoaYItLGytqNhcAnGsWXbn7iWnoui4Fi93vhZinuxTsYAw4wLbCoEkedbLyhL0uRVQKDGUSUdAraXG6eTgjgk1ei5oJaSJwYKLFAJuHJ4sf0Yg8Ibc6Q7cU0VzZ2YMt0miRg6S6w1u/ECx67NTTjpW/gs24Nl6VigAjWEj3jRZ8lprAeSEjD2x+KaJeRQ62jmTxL2/aHaia7Ki50KH2Y5m8Nt8t0eC7biCFNR6Dq4y8wyMPsrKaiAbqqVzZU9nltjso1DkubepTdz2Bq7/6a/x4/6T1WSEGclRF4VaXSp6apolAtF8qTiPMNKpgc1h05kvuu4OAFVSgABI9A3WpO0pKmApNaGhhpz7PtAMdVoBts1mNaseq3rq/yZPavlQMZ4x7e6cBloKN+ja1vbY/wFYfSJnOU2qCh4ItYgW6Cw7jgPBNKlY8TdW9giCNMt5fX9yEds770/G6ypl0rSOaNYGnc1HTjpLSJJWe9Wb9J1Wcgpxu5H0C10CwKqJ0r0S1M2XMcUoRtdSAzvdqWEoLltNj3DYO/cYuwApIiBTRgIoMwFsdqS6grbmF8zHFPFJEoWmYfck/4Sub/gLfqz3LV9kRBLcUUQ3uaayA5VVEyPOdjKLkCYpQ67gsEmUPNuqHaZNoYqHUUFGFnMOCkea+fsF6Gbe0Qbo+hYqlXi1WakIF1kiALRqxPEoPzngrjYWCzUWl82RsC35WPRX57AaUG6gEuiDdy7kuShEdMjdnppQUUV3XWy6uplJ26Gdk1LTgRlJE3YociNRNl/5CHgvz5RoOSNlCts18KcgjKnrLRQ6a3MyhzT7reOpTRKnyMuDsUS2z3gywHZwpYL7oU0FUgjbRvdKXabweC6Bgo3WcCPKlYnXpo4A9wLZYqtY9G3JQ3Wlu6TT+EV6efxFNE2NzrlSVxBLB5gr0usnFkrAKkedhu9b2IxHVcHS+iCen8r4pooA1H+AUUW84wLbCUNUucQ8Fm/wARTRNSEIpsLRuICX8h7w8No5JC/HHp3K+gSkvik34Vsg47XIeV2SxtMskl6y3FTmgFCufQVtIaZXOlDpnW4popX4SL75PyG0DFjnwSRE1vse+A++369HjsCvthjwwD3ikkPnhqmBrIXBBAYGg6jXAWgCWqjWxC63u2venYmKQO+Liv2B8hrOBrPDZcxmQaEIgK2VEICcEVYvsiReLaNjo4eM1bPqwHW/Q60TXdfzj3U/iTilISARVsNGzUNPrA9x+HmzypKY/FcPzt48AcK/u5vY5lOp2spn6KKcS6LoeuoLtd7YN41+u2o2rL9hU97dhqRLvszcNBvpOuoYiRVSkpxu/n1goeQZedF2vUw80gpN/lagimnX/PFm96JS2Rwv7qu5ciYuwgiCteVYBcnGTeg+2PqmQi6pgS8WiYgzLKypiVcFWqtYs0/cmlNtOhJ4iqnqwOaWIqtdCaXdO7cIvdZwWdcdzJZuq1S2o5qe+BhxSRB3U5U6LoZrsz+mwEFQX0LRh5ha88vNkqg6fgntS5wFwD0A2glrMx1JIe/cpaqpQGAo2K1Dq/N3yQptS0GluV6zUGlKe5YWVh5QimrRM6msBgzNuqjv5uaHvkufLQYK+MmvNPserkqiu61KKqPNGYiYZw2vLf4Y7L/52nRWEF4vdpmCjFFFJwUYBtYeOzOOCW/4bn73nYKjfHdiDrVhBTdcD2bd4BtThv3GXiFq2AvlyVXgXA/b7RMG+VDxSVzlY/v5GUkQB+1wEUJXDUtaMuSmx6JFOD1h+g8/MFsT8MFCAjRRsHkrGQAo2pciBnKZK6143BZvxHfbn0x5Ud1CiKWp3Gau9uWRVSBsZjSrY6HU03vUmY7a4QCoexVlrjY3bu5+ctu5bkGBxC2v9EwEOsK0w1E5T/tnNO4KQJ06D6TiyiZglhXYxg9V13aZgK1ZqeNpn580Lp/z+RhATcinANq0YO8qDIA1MTkUOKkFTRJUJaJ/i2QRYu0rNKtjKkrePn4INkBcI5uLOo8iBfMzGa3wCbB4poo0wagbYJoQHG5mvNt8tXbxjFOsHUrj89DWB30OTfFXBJqNpGsZIzTLvPvF1Wyj7FTmgQVcefP0UEI0gpx9uHs54qgRHzNc2qmA7cDyHv/vvJ/HR7++v+5tYSPu0F1sJcGUiWvCZxMqTvDfsWScW0q4ebC4Ln4tOGsGa3iQuPslQYdIEsaYrqteQ0vk0TcO20axju5cntc8N4L8GyEVT7B5soz0J0Z8f9lCxFSo1sehvTcFW78HmXUXUClAIxW/cPomnS66m/crMN5Bu4odIEZUm06KKaDouBZVMpXDZCtaoVd/U4LtsPmwp2MJpU24KLCdyAcbcOg82h4VQWmzG0aaOPc3Xqbr1jE/q8LCUIirvltuLHFjHHUQtJDZ2TO9Yp7HZqQ0bwRjj384KNut+Vmu6b4VO1bPNCSuY2/w4S9D1p7mAyHLwWaipCjbnAFtjSgY/jyuaj/SlYsJjLBWPiv6rkbHJsYqo+W8dwYODbnMoo2gJqaWNviEvtSmvoj5OUOrcQY8+eqFYFUG81S4qnbSHYsYLm2qnkwq2gpIiSlXia7qYp/37Q0dRrNRw+y+eDtUzNrAHW7lqpEWavw+mYPMucuD2nZqmWfe0UlMCbHKKqNXehWpVVrD5VPB1Y8gjRTQWtcZm6jP9lFCrepNIRDVUazp+a2Y+BRmz+0jB5hVgM5+dMY+K9bLvOGAJIuQU0QWPANshZaNdfs6cxlLRVzpsevmpCkVAt1xpWIFIr6OAvFMWgZwmalXEDZIiygo2LzjAtsJQO0158hQxS8kTao61vNNAuwu00+dmBjuTL4uBgaqOHmjBh83JD6URnBRsamniRCwiJr00MMmLZQqw1YJWEXWZgNpTRD082IRnkntnJadgBFH3qYbSfpVnehpIEfUqctAIFPQRCraAO+peXHTSCO542znYaZafDoK8mFrw8G8SlUQ9Jr6uHmweqY+AtUCRg0FheNIRo1KKqFt6KGFVa2zMTJomPMcXS3VKvZmAKYdyeoQa4La8otyUZ1HxHa/etda/uptLQOEVZ47jm+/Yi03DRupmUuovForVUAOfflCALapZkyA/1A0C2ReEFFleaaJ0r+JRrSklsVNwgjY8gqSIlqs1RwWbpmniufSq/meZK4dX5GChWBWBO5E+m4pZKrWSPUCeikfrVMSqObFNwdakqsANYajcSIpogJQQwkvB5ubB5qQKo8D7gEu7GMpaATa5Pcl9ol151oKCzTFF1PpOGs8TUc1xo8pKwdRt6lsvRQrgUVka1vwklBRRyfMPsFJkR30KEnl5sKmqxaD4ebCdPtaHHat68P/tGrdZNYg00QbGplzZuIZy+07GIpL9iaFi+/2vPIBLPvUz/Pl3HsV/PzZVN1YXPQITWcWnM6idhxNC2eOxUU3+a/2pmGtQWS3AEpR5m4KtG1JErXk7BWtoTv8/T80AMI75h/vqlfPN4u/BRib4VeF3HdG8FbReVYPl33up1K00/IrNZ3bOtplvKfSdFWzOWRZ+yJt9iahWp8xV+3d6FtzM8iOahrVmMPnhI/MArOCZF5YHm3PblCudeqWIqpWEZQWb0xpO/T51HZCXbICcVMvNFjkwjpWyKKri/rmJJVRoXKI+wyvAdu/TM2LzMsh8gFNEveEA2wqj3lzd/rP8UKo7C/KChBYWbhWSCNoFHsrERUrV/hZ82PzSt/wYlibkgCG7po5R7ljovESATVosiyIHHqkDshmk23Wccyhy4KxgM37npZijCWw8qgXyKFM7cydzaBl5At9KkYNGGDUXOlO5kjBuBZYmcCEjT0K8/JvGhZrFK0XUzYPNW1LtrGCjCX24KaLbAgbYGjaTNp8HueofoQa53fBSsIlUNpe+4Xe2DePi7SP44It3IJOIuqpv6VkM2sdommYzvQ3bg82LTUPGBPRZGwYDq1jouNQU0VQsYqUfBQiwDaTjtsVtUFT/r0pNx5SpIvZazNtSRIX6yX6PglT/m5e8VFolHY8K5QSp2GRVUX2KqGVxoC44ykrw3ebBFmI6uPHZwTzYqjXL18wrmBqNaJCPzKl/lCtKyn5ppEJUg1a6rlv+qC7jCI3nU7mybQyT22XjRQ6sAJvhm+Ne5EBeDFkePc7HKivSghQQkAOsblgBttYVbKoHGwUYV/sE2GLRiG3MlwNuaSl1qRHUZ0GlNxXD5994Nt7xnE223zczNuUc5mmapgkV22Kpgrsem8I9T81gJl/GNx86iv/9tQfxwr+9G3fuPy7e4zWHUqtKelUT9GNtv+VN5Yblv+au0BH+kA3eG7XIQdj+ZkGxUkStvobmmzP5MiYXinh8ygoyfe2Bw6F9d1nZDFGhoFGuXBXznnQ86jlexn0VbP5jALWn/ZOLtr5dtqORq6QnYvWBEOH11oIHm9Mmp9q/C7sVDyUU+bA9NW0Ek/sCbIoN+CjYjs0XUdWN81PTWmVEMbq6IgdxyRak3oONNmjUgmfWdXduM+pcQcYvw4ieZVlFFzhF1Gx3dC5DDtdk20gWw9kECpWa8GnzqiLKKaLB4ADbCkN96LxSRtUIda9NwZa2vcY1wGbuFKzqSQplTCuVRAs+KhU/1AkYLfQjmr3CZEYE2NxTRL285IqVmvi7a4qo1DkXHXbJCT9vBsC/gqIKfY8ockApCy4TvsY82KyUn2bvE2AEPGMRDTWdUoDCU2w1giyjFx47Drs3JDf3VLBVnGX+fiXa6f7kHBRsYQQch7MJ4d8RNMBGC7CgyMeuLoCmAyrYNE2Tdsfsz58IvrvsrPWl4vjoZafiOZuHAFjPZb0Hm/ez4ESvZLAftgebF+dtHsLHLjsF1714R+D3WCmiZiqYVNTBUrC5qyNaKXAAWNeV+rzjiyXUdEOF55UiLFdTzkupljIidcNj0bggPERaD7ABdh+2UsU6tv605cuYEwFyq5+3VMR2RZeTgs3Nu7FZgnqwFaR0Tb9+n8apuIuCKy2l3cn+pkLBplyPXLkqztvVgy1jWT6on0c4VbPzglIOaXHspGBLOQQo5328/eSUX1mN7h5g8x4TAGt+EoYHG6nX6ZyOUYDNpQqlDD13qVjEtsGXUXwGg1LySYdzgxbMjaSIuhnQi+yMYhVf+B/Dw+uFJ4/iVWeNYygTx3yxgm8+eMQ6Zg8jcjXwn29hHksKtoOzedfg1pF58l9zv3fUhhu9N3KAzdjs6IxKhTYy5HGI+onpXBn3PD0DwOifoxpw3zNzeOx482sPGd+UvbjVP1AQ3MsUHvAPqAeZV1Af/eBhQ/FFfZ+8mZ+TgrsJh+8Uwe1Gq4hKgRmnIJLav/sp2AArwEYE2RSjvtBNXUneaGt6k57p2WoaqM2DzaOK6CmmkOTQnBpg89649UrZ9lLHAlZ7m5F8kYMWOVD7K6c5mKZpOHfjgPUzvOcDIljMKaKecIBthVGXIhp1n4zWpzZaD5RIEXVJsyJIiruqNykW7l4potO5Er7+wGHHHU95N7nZIgeqgm1q0Rqk5c42U6dgkwJsmn+Aja6HU0dkdc5WZ+i2OJC/21PBJu2SBUFdYPkt4PoaSBGlz2hFvQYYEnFSE0wsFCUPtqUNsMmpXCLA5qhgq68oqOK2M09BMncPNrsvjvxZYVyPWETDyat7kYlHsXNNr+dryVT6nqdmGpqwyoGs40qAbSaABxfhlkqRa7BvyLj0Xc2oZOUJVzVkDzYvNE3DRdtHRdAzCCJFtOqkYDMmtOruq8wMVclsclGvem3RGDGcTXhWK7SUpJKqyMU31M2DrVLTRTsJw4MNkFLD5woi4EFVQtVJs6yGSroq2CLm/6WATMh9X9AAG40rEc0/5YTGKbXCMiEHqHLlqqRCjNiOia4HqVqTsYjrsyiP524BjkZTRFPxqGjbR+aKjvYNapAY8K4gCtgVbPLcodkiB4Dd769VRJtQUkRX9fr3LfTcqQtgkYbYtIKtsXkeKWAbUbAtuiif6Zz+5+kZ/PLgLKIRDe967hb88cXb8Gcv2A7A2mSq1HSh7HAKTKhq6Vyp+UyMtVJaulsanF8FUcAq1tNoiqi6eeHlddUuivJGhqTepDnndL4s0kMvPmkEF5j+pF9/4AjCwFJ5eafsAcCE2Ra9UuoAq793m+eXfYIsgNXHPmQG2E4bM+Zy85LSUPaqFVVEJdVw08Ftae7mrGCzgo66rot24+XltX7QrsAMomCzqog6t8sjAQocAFIVUbO9Cw+2lLMHG53Pqeb8WV0HyNVbnVCLHsmItF0fBZssGPGaS8mon+mkYAOAvZIFSSYR9QxOijk6K9g84QDbCiOsFFFaiPktaI4uUOpPAttMD7aDMwXXXbO//9lT+Iv/3Oco5y5XrUlMs0UOVAUbSchVg85M3L4LIi+W6RJ5Bbxk41y1I6IJ+HzBugZOaSji+3yk44C/ekdFTREtSv4ATvTaUkR9JgqxcAJsALDanEwemy9KRt9LnCLq4MHmtIha00CKqKuCzSdFNCcFqaohK6U+/eoz8I23n+Pqd0TsWNWDC7cNo6YDn/yvxwN/vk3BJikMipWamOT7FTkArGunFv3IN6jidEonrEiL30aC+HLZ9qX0YGuGmJLiLnuwNZoi2gxqcIc8Flf5KGXkwKpV2VFdFHsr2OQJseod1Szj/VZKyIxUQCGiaaKfVauIpuNOCjb7JoeTgq2VAi8yTimOTlBBgkzCOWgmQ+3dLcAUjWjinPPlqqTaNhVskuoDsNqZV58gihzkrCIH6oLBrZqdF9QWn5q2UsycPsdJwebm7ScHzKiPiEY01+vq58lU0/VwPdiUxTbZe6zySREFrHNWz11Ut2tUwSaKATU2to00qGArVax0XXWhTyr1z5vqtRfsGBVqPgpcHVEKMAEuKaKKV3ErG8WpeFScp5sP21HTT8lLfdhshdcFZa7vFuRrJxTMiGr2fnxIUrBRgG3PhgFcfsYYAODbDx8NVDnZD+qP3VRCctr0pBmoVj2tnd4DGG3SSZlYDjDfo/FmnylioOqPpaqVkm+pv6NiPKGxR55/BjXJJ+TAjNMzYK05anj02AKmcmUkYxFsHHKvWL9OUbD1pf37uT5RRdS5XZKyzC/ARuNYsWJ4oM6T9UOy3oNNrqx+6mozwDZbtN1Hv+JZngq2gJ5/FGBTbRK8UD/TzQd370YrwOanxlQrZjPOdOcKgWka1Z/LK2XUq4poYAXbvJUiOpRJYCgThw7YDDhlyMyScu5l7OkqrSvY7nrsOG743m8BWDs9RFZKZwEaTxH1qpDTl6rf/bAUbPWvjwdQsLWSImrzw3ELsDWQIkoLgzACbBS0OrZQCl3FERRZRk/3zEnWTh5sxxdLrgtXGnDU6+y1mKpJ9ydnU7CRUiqcbjoVj/oG14hrLtiMqAbc9dgU7jVTMfyQgx7Hc/VVfGMRLVDQQ04VlMn77BCq9CiqAuMzrM9sVsFGz+lSt9OgqAo2WaGzVkp3dEs/mhXeN+EE2CYDmqlbPoU1VwWb5Y3iPLmm36fjkdCeGzlFVKTsmddG+BxRgE06bjcPNqow7OTBtuQKtgAFDgihYPMI9ohFfalWN+apAccgvow0ni8UqyLYpC5641FNpL8HfaYpMPGkNA9xqiIqz0nmPTZf6DgAuweb12LZL2VsoVgR85MwA2xW4NvKPvCD+lI17drLV8iL5hVsjXmw2YpDuaSIUrt6/Z514m9reo1nfiZfRkEKFgNuRQ7saphGxyoVUejAZSOElHVeHmzNVnhV+9Y5F6VQO5mV+lk5kDBgVht+6Mg8Ds0VEY1oOGttP87dOIg1vUnMFir4UQjFDtyqwcvQPacNpKAKNh2A01562Uc1B1j3lNYmp4/1ieqd1I7zUnDX8jWlTBarLTT67A2m46KfddqEl/v37z0yAQA4f8uQt4JNDbAlgxQ58FOwmSmiHupOwB5wXyhWJI/NmDXPkIqWUNCVMjxyZbvCVA5sOiFvPqlzL6/0c8BqWzQ3a+Te1SnYXLJIhjIJ7FhlnJvXPQOkitmcIuoJB9hWGOquhGeKqLLYpUVkMhYRE1vVvFVFTTPYQmmiDoUOarou0ked/J2og4pGghn5O0HHXajU8IdffwjFSg3nbR7C+5631fY6dTBstMgBLdqdOiJR5ECaqBSU3Xz7d/t7sVgposGui6xgq9Z0UOwuSIDNL82GPqM/wG6TH2vMxauRIhpuQCkosozeq8hBf9qqGnjExZ/MTYkiUkQdgqjy5F02JBaBnCXw+lLZOJTBFeau8F/f+RhqAYyO5T7i+KI1+WnUNN+pnL2u61aRg4AqTno2ZXUFTT6jWmPKwF4psBOk2lcnobbmpGAjH8HFUtV1B3gmpABbQVWw9XinosUlBZCfgs1tw8cvja8ZrBTRorhmlGKoqkQK0iS7rpIzBd8dFGyhVxFtMEXUqWqyCqm8vaqzpiVFk1rYRw36BfFl7ElGxZyGFk7qgkHTNLHgC1p9fLVQsBkBNrUqntP1W/ApniEXy6lU/QNsTv2cDLW1jKREaYWUNM4BlgdbkAAbtY/elP15zDQRxKlK6ZZNe7AFDLAtmhVE5UrQhLw5+qwNA2JxCRjtjs7t6HxRXDO3cUP1Ks43WEhHhaoruhU6ECmiHveu2SIHat/aiUqiVj9r7xsoGP+zJ6YAAKeP9SKTiCIa0fCy09cACKfYgZ8HG2BdX7JAyPpuTFtt3WmjNUifoc7/t45kRAGU+gBb1PJdNL+vXLH6mkafvWhEE321k39tUvL8+96jRoDtBSev8vzM1b1J2/kG8mATKaIVx01CyjChjTE3ohFNPOPzxaqY+8tVRMmXbUZSjvWnYkJhKltt5H1UqzSXIY9SGWtj3sXzT6meG7SCKFDfhr0quZOKzcs3D/Av2sYYcIBtheFV1ACwP5iqpJk6lfH+lEh7dDMKJ44t2KvDbfModPDMTEFMup0CbK36rxnvtaoHVnXgJaeuwl++/NS6iU59gK1RBZu7gadTiWevFM0gnVWuwR1RWcEmm9Q6KegANUXU+/pvGTbu8cmrvb28giAr2DrlwSYHBIRBusMiUtM0sdg+4uLD5ubB5mVoLe/+y8GgsCsLNsrbn70RmXgUvzm6gO+bEyYv5DRyeQFEC2m/CqKEk9qvJKWPB30GslJhAl0JNqV8Kn6pyJWB6THt2gCbaGt2D7ZkzPBkIRWIW6ED8mBrPkXUngo4EVDBlpCekYLwybP3RW6VYQm/NL5mkBVsqrpPVYnkbQo2e5qmSIszz1P2YAt7cyFoFdF8Jfi4Qu3dyycnIwUc64ocKIo+8mX0mvBrmiZ23Gnh5BSEpGsd1FqC0iIpwKYGcpNKkSDAv23JVQKDpPf7pYjOiWq14bTlhLTYLkjqC78qooClYFMD1+kmgjjlFlQ0jaaIOlUQJeT7KKvXAKPdrZbSRN3SkwkR+C/alaxNB9iEHUX9PKNS00Wf6qXSoTbdsAeb2c6p5XYiRdSpgihgpZNTf7ln/YD428tOW4OIBvzy4Kynx2gQ/DzYAOueT5ht0c++Rf4sJ+VPkOqecj/Vk4xidW9SzN3nTM9n2WNW7WPoO6IRLbCHlwwFuB2LHJh98D1PzeDofBHZRBTnmQWn3IhGNKGqB4L5vtJrqjXdcaMtqIINsCvi5yT7B9pQWCjZA2z9qZhtHSD7sPl7sFm/VwuH+BU5yIoAm9HWGilQEVTBBgAvOmUUiagmUo/d8Bu7GAMOsK0w6ryflIi4/LCpk45T1vQgHtVwrkMutl+Rg9UiwJYB4Bxg2yf9jpRvMoUmzMed2DxsHMMb96zDdS/a4bhoUc9dDmIEK3LgniJKA968NDEpeMiHAxU5aCCVB7CrBeyycOdB1a5g8/6OF52yCt/83XPw+t1rAx2LFzYFW4c92EpSkQM3BYxYbLv4sLlNzLx89vIOCitAVrB1ppseziZw1TnGwuNvfvK4rxxcnsjLRQ5o1y1owMbpWsnXJWhlNpoAV3VrAlNoUllAizHZ8LlrPdg0e3+i7qz6+bBZ1duaW9i7ebCNNqRgo0CVs8p6wWXDZ94jQN4sNJnOlat42vREshRsVtoHAJvyTk3TV9PHZcVTEMVEIzilODqR99goUgmWIhoRn6v6jtaliAoFm3e7oEUdLZycdvnPWtuPgXQcm4YyvucBSCmipkerumB0SrH1UjcDUtqMlCLqtYiV27sTsyH6rwH2FFF6JtPxSKC0fVcPtiaCOEHmI26MmH2IUQHWP/DjVkEUsMaHzcMZPEcy+CaojRydtwphuHsk2Tei6XuDKipVxiTfR5XJhSKquvE8DnsUv2m2wittMlJ/PdeBIgdOFUQB1Flc7NkwIP69ujcpUg6PzLcWYCv7eLABVpuiYK+fb1VUs4KWTpvplQDKeHnesnU4C03TrKqaeQcFm6JabXWcsQJs9edK3/WD3xopuhduGw6ktFo/aNwzt+rUKinpvNQ00ZquC3XnuI8HGyCniZfFGldWsC0Wq6hJ/mu0sTbu8Hz6pYhGI5q47qrFjJu1DEH3fbqZFFG1iqjHhtZJoz344TXn4d3P3RzoMzlF1JvuXCEwTeOvYLMefnVAOGm0Bz+4+jl474VbpNdQR1M/mcmVqtZgbKaIelUSldNG5wqVuoFfrTrWLB+97FT8/f93Jt79O1tcVSp1AbZmFWwOKaK9UoqorhuGxzThdlaw+aeI5kqN7YjK6glZSeB2PRpRsAGG8qwRBZAbq/sowNY5D7akWOjUxMLdbdEhdq5cghNuXgqU5uk0sZLTaxZLlj9DOUDKQLt53e51GMrEcWiuiP/x8WKTVUWygi2ImbmMda2k1NmypQANej3S8YiY0JKXhlexES9oYTktB9i61IONjov6LzXd0i/AZu3WturBZlYRlXw6vXAuctCYgm2h4B0EaYZkLCKUM785ugAAIi2nPkXUCmbKx16s1Op2qS1/HD30YHpQD7YFEYAIkCJqHptniqgUcFE92NxSRP2UrcMiHcdUsDmMTx+97BT8+zv2BkoxAixLCwpiqYsiVX0IyOnHzmOD7OVZqfkvlv2MokWBgxC8TgFpnKvUrPTQnmSgcfycjQPIJqI4Z6M9ENWMkT4FFDUEr4RHZBMxEdQLomJzqyAKGEUNTl3Tiz++aJvjNaD0y6NzRd8FMC3UcyF5sMmqWZWjUmqvV6W/Vosc0DjRUQWbmiIqPQvJWASnj/XZ/m6lxba28LeKcHgp2MwU0UWzyIHPvdY0rc4TjZBtXLxUzLKie6u51rIUbA4ebFF7nyuqVTZrwWP21U7zp5SimvZLDyWo0IFbdWon+l0KHUwulFCp6YhqwEgAZS7NE45IG+a9SauKqA7jmVYDvvR8HpbeJ667R5tx80VUCyCpUFvLl737ISfkz0xENd9AcJACCpwiGgwOsK0w1OBEfcDN+rtTcCitpE6p3hIypELLJqLis7aMZKEBmMqVMZWzT4D2KUG3o4oKSE7faoXVvUmctc5b4qouKGwebEIB4v5+Cjh6FTmo1gwvoaKkInAKXkXN7/ZWsNXM4248RdRv9xUwJtqZeBRrepNL6oEmUkTni2LivdQebPLOPqkO3RaRY6bsXC3RTQgPtgaKHMiLuGpNF5MgWqSFVVmwGdLxqPCmOe7je7No82AriUBhEDNzmbiDgk0oAhqYWGiaZvVfdZPPxvoYWlTbFWxdGmATilhTtaco2Mb9FGwtVhFV/asmGlSwlas1FEVAtVEFm3eAvFkosP6IGWCj1CURUFK8l1KxqG2Xv1Cx0kBpciwqvFVrTVdVdCNogE0o0AOk01Dg1jNFVCr6EDRF1C/wTimk1Oc6jWPy4jUIq3vt6gZ1weKlYHNNEXUImHqmiMaCpYgGSZsKgjinaq2hAgcAcP6WYfzwmufgopNGbL/PJIzPdPPodaIspVs2s0k30kChA68U0R2re3D763fZVFAyViXRgjWHcguwxe3z5EKD8zUVUt8cmS/WbfRSMMCrgihQv5h/ajqPd33117jb9C9zg/pWGif8ihz88uCMq2VGswgPNjVFVJpDnLW2r+5+pJtQVDoRROlFbYpEBkHutTUPtN9Tee7vWUVUGlO2mtlCXh5s8iYOECz11QsKWjk9T3IfOpCO4xyX50plvVnQoxGlruXDZm+bNEao3m5u0DyBUrGpOFIyFhH3fr5YqbPNcEoRDTK3pGukBr3FfXHpX9S21WyRg6FMIhRhBKeIBqOjAbZisYhrr70We/bswfnnn4/bbrvN9z0HDx7Erl278POf/3wJjnD54VU1FLAecA3BvM68UkSPOSgT0vEo1pod5n6l0MH+iQXbz0cX1ACbtThpN0E82LyM3Rc9Ug9SsYj4jLlCxTZJd9p5iLkMujKNBh/dFGxuZBJRfOGqs/FPrzsr0OeHBaWIFio1sWu51Kb+9IzkSpYxt9siytpZdk4RdfdgM4OoPimigDU5FIu0DiulaFIx45Mqkivbq+bSMxLEzFwm4aDobDRFmlD7r0KTfUxPwkHB1qUBtqiScq6e89p+Y8fYKcCm67pQLDRbxEQOTiwUK6I9+y3mnYscNKhga0ORA8BKCaEgS7+iYKNrXJT6aTUlpKgsbhLSJDXs9PigATZarI/1pz1fB1jtvSdAFdGFYrVOta2mrdIGnF9lY9XYvpHdezfUghtqf+DkYTfvW+TAShEVHmweCyG610udIlqq1GwqqKA4qaWcVFJTuZJIvXVC9SJslBGpUrwfuQYUmipyiqgVcHFTsNlTRFvdLB7tMQIEVclvjaACS14FDoD6Igc3/XA/7n5yGnc8cMT1PTVdF32rFWBzV7A9PZ3HO7/0AN74+V/VHWcruKWIysF42X+N8CrscHAmjx/8dsK1eraM3/0G6gUKgQJs4pl3NrkHfAJsDgo22vCYL9R7sMm+i/L3NJsi+vLT1uCFJ4/i5WZBCbdju3j7SOCN8p1rDC/njYPB0vsBdwUbKcq8quvK0LyOlKLyvEFs5hUrtkJdgBUAlxWmNFZ4BdjcVKXUHtxSkusCbE0q2IJucvsh5moVVrB50dEA24033ogHH3wQt99+O6677jrceuut+M53vuP5nuuvvx65nPvgfaLj58FGE8dMIpjJN0nfnQJsbsqEk0YNxctDR+bF7/LlqqiIRIoYtdBBoWJXWrQTTw+2ACmiYmfUxQxfVKEpViSTcecd27iiOHH8PgowBC5yYC2w/HZfiXUD6UCy6jBJxaNiAeFn9NkuaME2lbOCJ24BtjUOO1cybrtYMYe0R+s9NeVn4zO6pVqlFWDzThVRgx60IJ5pUMEWi9YvPJtVnln9l7nwabKPoUU1TbSiGkLZCWwHMaX/UvtVSv05NFNf5EBWvIZR5IDGiJ5k1Pfe2YscOCsWaSHrp2ALmioYFLUiWZ+DB5uu65IPi121tViqivuRFAE2q4+mv4VWRTQerMgBjcFUtdALUnl7KdiEV4zUl9I9VJWNQVPHVZ+pMK5RKh61KcPUQK5aARbwD97KKZ/Cg82jj0iITRfvFNFmU7Xrvk/2YJsn71xvVakfqoJT13W880v34zW331uXwUC0mqZGAbaJICmiTW7MAMCaXipoVBQLSX8PNiVFtMlgcDSiCQWduhFCxWnGfFSnsprr3qdncPcT08YxOti9ELlSFTTqjgdIESWvs5l8GR/4j0c958yN4JYimopHheroWQ4KKS8F219877f4P9/8De5/Zs73+0Ub9dmUlvFLvQPc7WBkBZvX/Ff1YAOssYjuU8FBwaZ6sDU7x14/mMYNLzlFrPFk5I2PFwZMDwWAnWN9+OwbduH6F+8I/B5SsKnqSpqXj/lUECVonk+BuT6pvfVIazhL1R+zff6h2YJDAS3/+6cWOfDbdMjG7WNOQymiUgzAy7OxEcRczWPNynQwwJbL5fCVr3wFf/qnf4qdO3fikksuwdvf/nZ84QtfcH3Pv/3bv2Fxsd7bi7FQdybcPNmCDAaAVT3KyVDWLc2ApMH//ZglRX9schE6jHSPk10CbH4mkWGiBqocPdg8FWxmuojLdaRBb0FSsLmltwVSsDXowSZXQSsFULB1EjVA26kqorQ4T8fdfb7GzUnt5GLJcfHqZrLupWBTDU9pki58mTqYIgpYgbFZXwWbcdx0+0hhMN2oB5uD/DxXarI4QUJJ4Wuyj6GdTkoHWeo05kaIKSnnwrfDPGdKsZIDygSpdCJa8GC+iqyeOhawgihgD6yqvnFEjzAfdl70URCkpwnFihdjyo64qCJqti8dxvmqPqL0f7ngDW160eJH3rwKS60aWMFmjsFjA/4LklfvGsdzNg9ir+LDJUPP50zeCn6oKaJUZTNo6nhdgC2kcUxOsXMvcmDdG78CGvKufqXqrz6mduCmYAu7imhKWmxTkQO/NEM/KMhAz+uhuQKemMqjUtPxzIybjUKraWqNpIhWbMfZCPYiB8a9d2t7pJCrC7C1MJcdd9nMe+K4ITDY6FPQQ1bLfOquJ8TvvdInqf+MRTTRZ3uN+/Lm4P88NYPP3vO05zEFxS1FFAD+5OKT8HvnbcKppvJJJuOiEAKsYjuPHfdeQ+q6LgU8vBRs9nsbRCXpVtiExmo/X0K6p8PZhFD+qkXV5AIbsqoWAMoV/8Bhs5AKeFVPAmeu7fN5tZ1TVvc2VJioz1XBZgbYAvZrVoDNVLBJfa2lYKvWKdhIPSpn3uQDFOlLO3h7ApKCrR0porKCLSQ/T6sdc4DNi46tEh555BFUKhXs2rVL/G737t24//77UXOIik5PT+Omm27Cn//5ny/lYS476szV61JEjQ7XyX/NCXqwy1W9rmKIlSJqnwCfv2UIAPDrw3NCvUJVRU8azYqJyzFVwVZuTl3SDF4pokGqei56eHsAVuc8V6yIRZdb5xkP4MEmFGyJYNeGdlGKUopoq8Uj2oVqfr7Uii11suE10A+k4+I6OvmOuKkcRNDIsciBfbClYGo3FDkArGCCV4qorusi6EG7exRgE5OToB5s5vMgXyuxYGk4RdS+8Gm2j+lJufcX3QZ1+VaKqP2c5UWxmgYvLwybVeglHZQy6hjhhKwAstJa1RRRd0U1IAVB2qxgGzB3uuXUwny5WlcJm4JKc1JAkBRsNDbLwcLQFGwOASIVXdeFD+p4AAXbi05Zhb9+xeme6kAan0jtKqu25Xs5WyiLoIyfUnJY6TfC2iiyBdiURZEaoKzpegAFm7UxUNEDeLBFrPbuROgKNild7FgTKaJOpCWlZKWm476DljrIbbxoNU1tJBuOB5sfq6RFNKnlXD3Y6rw+W98sHnMpdPD4lKFg2zLsF2AzjnWuUMEDh6z74pZeD1hFT3qSMdHHeaWIqkrjT//3E7j/mVnP4wqCW4ooYPRDbz13g+P4lFY21GRozDjsUgGeqNR0oeLzaqPqGiJIENetsEnQAl8bh4x+erfkMd3v4sGWSYSvYPNi94YBpGIRvOmcDZ7FN8KAzrneg40sD4Iq2MxCFebzLauzaXPWKUU0EYsIYcAh8zuDBNVTLgFgt+JohNq2mi1yMBSSgs2vAjZjEO4stAEmJiYwODiIRMK64SMjIygWi5iZmcHQ0JDt9R/96EdxxRVX4KSTTmrpe7s0q6dh6DzU81FNElOxiO01pGLIJqOBroWcApkvV5GUFqYT5gRnVW/S9llj/SmcNJrFvolF/OzJKVx66moRYNs2khWGysfmi7b30YTbWNz5H1srZBUT7FjUuk5yipXbcSxKKaJOryFT9IViRaSipFzOS5aNu32fPGgGuTYpSYos/CSUttBp6Fioohux1MepDla9LvcUMNICR3sSeHqmgKlcCZukSa6cjtuXsn+G1z1W5eL5ShWaZk26EjGto/eNdr1mCmXX4yhWaqCxdsNgGgdnCjieK0HTrHQxw2DV//ucrhUFqTMN9g2WN45xTZvtY9RFdSxi3BO3friT0OSH+i8rRdQ4Z1mZVqzUbJM3cZ0D9jNOyCkStDNsVCv0fl9SMn2naVtaOQ7qV41UJr1uIk9BkD6PZ7gZ1varCjbj82NRDclYBMVKDflyVQoEG32YpWAzngENxns0zVq8ycHCeEjPuvDgrLiPKQvFqti4Ge9PIzffuvUGtSVSrSalvlyeO5D3WzyqocdnLjKiBGeTIY0P9gCb/TPlFFtNMzY9qE32ppzbllwhsCoVOXA71oTU3p1eQ8ohamutQte/WKnhWNkyym/ls+XAVbFSxf2HrODKnMt4UZaK9zTz3bSwnVwo+vbBcmGKRr8rFY9gOBPH8VwZT5vp9EmXY+5RxhnqB7LJ5tvqWqlSIX3GdK6EmXwZGoDNwxnPz1bnuOdsGMAvnppBrlzxmNdalXJJPWYoKXXHgBaNp7vXD6AnGcV3H5nA//32I/jiVbtbStOXAxqNXD8K8OfL1br3kZrx8FzB8zNlGw+vvkbdiM0GGDPjUmqd/FqrKIp3ezl1TS++/vZnYSRrzaX60tZmvjzHycSjYgOtZPYxdG6JaPhzytPGevGT95y3JNYZA1KRA/nraL4x3h+sX1PndfK8ndqvLcCWsdrjeH8KEwslHJkr4LSxXmsjM+F+D+VCP/Jr/NZoatGmRsZAeT42lGnseXKDxi55jt6Nc+FGCfvYOxZgy+fztuAaAPFzqWTfmfrpT3+Ke++9F9/61rda/t7h4XpZ8XLG6XwiGkTJ59WjvRiRpORDfcYOyEA2iZGRYNciHY8iX64ikU1hRAooTJm71NvGB+o+6wWnrcG+Hx3APc/M46rnbsMTZrrAri0jIsA2mS/b32eqAQZ6U4GPrVnWKZvGo8M94juHcuaOnaa5HkfRvMDjoz2OrxnpTwOYgR6LIpExK++k4o6vHTVl2zXA9ftIib9mpDfQtVk9azxDZR1IpI3nqjedaPt1bYaNo70Ajoqf14z2oT8kM84g1BL27xrIel+noZ4knp4pQEvaXzdhqgI0Ddg4PoCIpF4YNu9HzaFNRdSKtinjc2nZPTrci5GRes+LpWLjnHHs86Wq63WZkNSo28f68dPHp5GraegfzIpFztZ1g4F20HqzxvOSlNqrFp8AAAz0BO+3AGDYTLPRY1GMjPRCM/uYwb7G+pgBZcc5bn6e+J4uGleG5o3JoG62taIZ+RxfZfQdNTPwputAujeNESnQkDDf2+PSVwWhX7pWx8wxYsMq535SppY0nkN5V3Tt6j4MZKw209Nvej3BOPZeRd2TN9+7dlWwfjIovQMZcc0AYMu6QbH5lE3GUKyUkOpJo2y+gPrpHnMhUI0Zr03GIxgdNdJnhgeMsbSkUyq4hlWjjaXWuLHGvAWlqu56HSaPGKqWwUwc6UQU6RDa8Mig4QtEir10wv6cUDAyB6NvHM4mxfVwI91rV9cN9KZDubeb1/QB9x82PrPH3h+M6cbxFSs1jIz0Im+a9idjEaxd41yhfGjAuJ56JIKM2YelkjH3Y02Z892qjuHhnrqF6aI56K9b3RfK+c7UKKBr+cKesnEYgy2oGnRdRyyioVLTkepJ49dHrEJW5UjU8bhTx41gVSblcW082DpujDXThYpvHzxVMPqLrWPNXcO1Qxkcz83iyKLRL/ZmnOcGiR5jnKnUdPQOZFCq2fuBZtixbgAAcCxnzZP3P3YcALBuKI11YwOe7++TNu56UzH8n5eeild86qfIlWuuxxSdNO7NQDaJzesGARjts6c/66gejyYmjdf3JPHRK0/Hw7f8BE9P5fGzZ+bxur0bgp+sRL5UFVYMW9cNNtQ+R8w+tRaJ2M6xVrP8MSfzFc97EpGUkeOr+23zOJmxEXvRtvEAY06aiuNk7f3NjHmrEvGI72eof9+wYLTNxbIxP6Nne3x1n8ggqujG+1KmwjSbbn587wbWmh5wuap1PXRdFxs3p24cxojpUefFmDKvXjWYEZ83Yq6Va9Eo5sz2uGmsX/x982gP7n9mDpPFKv5j/xT2TxpjxOph97nOoJmtE1XGBd1UM48MZh3fq+u6bV3f38A8WPZF3LQmnLFksN94zrRofR/fTXPhTtOxAFsymawLpNHPqZS1W1woFPCBD3wA1113ne33zXL8+DwCFJHpejTNaMhO5xOPRoSSZmEuh8matUOuVY2JbzamYXJyHkHIJIwA29NHZ5HRrc8ik+yUXq37rN1jxkP240eO4cjRWfzmsNGxr0lFkTR3UZ6Zztve96gpLR+IRwIfW7MUF+0y8fm5HCbNp2FhzjivUrn+vIgZcxCu5EuOr0mY+92Hjy+ix5yXxKA7vnbBNK0tlmse31c0v68Y6NoUc0ZAc7FQxuSMoR7Uau6f3wmoDfco87a5mUWUc+334SMWFJl5Kur9bJBx8TPH5jC5ygo4P2UuwrKJKKam7JOv3IJxjwulSt1nH1fM5o9MLmBych6lsvQMRzrXaWkl4/ocX3BvewenzUVTPCru59MT8zhw0DBWjmhAJVfAZN6/0ljVrEY6PWf1D5MzxrWN6o214ajZOU5M5zA5OY8p89lGxf3ZdiMTj9p85iYn5z374U6xOG/vv3KUtjRfwKS5mZmKRZAv1/DM0VloRSuAcXjCuCaJSPDxQUWeDO43C930BPg89TkEgMW5PCo5q83IC/onD83UVQujfrJWdO6XW2FVTwJH50uIRTTk5nLImwGRpKlKODwxh0UzTae4aDwrNME6PGn0B/GINbYVTZ+yWXMsibVwzVVypvl4wWMMe+TJKfO8jEl/GG24VjTu4aQZcFfbUcoMsD36zAwAoC8VDXTO6XhELJArpXIo16lHFi4r/UFeuX53/uYYAEOd6/bdRdPUf7FQxtSs0V/pVff+SvblO3Jsri5ta4aKBBTDOV/rnCy/n6B9shepeAQLxSoefGIS+49Z496h4wuOx318ypiPRHQ0dV4Rc3yYNMcjrz74adNvK6s1913DZoB8/1HzvTXn50lexD51aKauH2iGXrM5PDm5KD7jvseMgNaGfvd2KEN95Rv2rEPGXAcsFiuYmJhzVBo9Y/b/qaiG/FwOUbOS6WPPTDv69dG4HKnVUFwo4NwNg3h6Ko99h2YwOTnY+EkDeNgcMwbTcVTzxYbap26q1KbnC7brI3tIP3V80fPaUfp0NKLVzeNkqgX7+rWc87/Xmrn2mZy2H8PkceN7omi8ndbM45hZLOHI0VmhhsrP55EzlVeFktFuj0+bKuWq81pkuRCtGm15cs66z8dNX2QNQKJSP892Qi/Z5xxxaX4ZN9dwR6dzmFqs74uHTNuQv/reb4W6ef1ACuvSMdfvFvd/xr72XTTvU9FjfZdJREXgueYxrjtBz3Gs2vi814mi+UwuSOvfbpwLNwqdQ1h0LMC2evVqTE9Po1KpIGbu7k5MTCCVSqGvz9rRfOCBB/D000/j3e9+t+39v/u7v4vLL7+8YU82XceyvflOOJ1PQgqwxSIR298vPmkUR2aLeMHJqwJfh2wiiuOLhncDvadSrYlOZySbrPusU1f3YiAdx0y+jO8/OonZfAVRDdg0lBGTkcVSFfOFipBa75swBplto9m23yPVwDuqaeI7Ke2oquuuxyGXf3d6ja2KaMma0Dq9Nio832qu3zclpdkFuTbJqJXiUix7f3+nUQ3QYxFtSY+TvHCIHpd7StC9nS1UbK+jBVNvsv79MeG3U9+mVD+GXMl4zqhCj9w2O4Go2JSvoFLVHU14KTUvm4xiyFQcHV8sY3rRqgamIdh50EKzXLGulVzkoJFrQc/5QtG4V8IbJ9bY5wCGTJ8CbGob7aZxhe5PuVpDpaoLRZh8zoYquSbaGpGX/NqaPx8jbTJfruGgGTwe7fHvt2LKc6jBqLBsf5+GnmQMM/kyForVus+cl4ochH0/xvpSODpfMp8HzXYtAWN8LCh9LaWfkz9OQuqDhQebOZYkouH1z3KFUkOxWP/Mkl8NLZzDaMNqlbSk8pzR9SClwVA62Hg2nE2IKuRhXSc5YKCOjQnJY6Za0/HTx41g5LM3Dbp+t1ycRRQ5iLgfq+zPVqzU6to/teVsovG+yvn47J9v+CK2PrZk4sbC72ePT9t+P50rO362VS28ue/OSj5bXn2wrGhZ01s/Rw0CtRFKPYu73M+IpokgsJx6nWqhH6XCKhMLRZQqNcSjETxuFjjYPJwJ9LkvP30NnpzK4TW71orf1cxx0MkrakFqc4CG/lQMU7kyZnLlOq9cAMhJXnO6bi8M0ex575swgqJbm1gHyFVE5ffKvnOTCyUUyzWbn95/Pz6Frz9wGBdsHcZOs3hC0qefUYsaBJmbOM1tAEu1HWuib+uVPNhku4F03ArIlKrG2qJUbe3Z6xbIK202b/Uxh02vwtGehGe/K6MWQ5Ln7tTPHJkrijVrn/R3KkKiw0i9fNu5G3H56WtsY7wKebbmlb5L3BePtU9Gup/xBtdyyWgEuVoVg+l4OGOJ5B+qfl43zYU7TccCbKeccgpisRjuu+8+7NmzBwBw77334vTTT0dEmmicccYZ+N73vmd77wte8ALccMMNOO+885b0mJcLslGmaprYk4zhnedtaujzrBLk1i7Q5GIJOoxJolMVsGhEw3mbB/HvDx/DP//CqCy0YTAjJti9yRjmixUcWyiiJxlDrlQVE+jto/7S3lZRJxe2KqIUYPMsciBPROqhIMycXEXUxfwyJhbEzt+XK1XFgsWv4hohPHjKli9Y91YRtU/cvKootQPVuNjPO6RPqdpEyH4vKk6VMYm6IgflKnRdt4ocdLhiJZUu12H4sQxm6lM2aGKXiUeFZ9LxXAnTpkonaIEDQHoeJC8UqwR6o0UOLG8cQDJlbqKQSk8yJiqRdXWRA40C9rrwVAPs52z0f+U6M2j6uZXqd4ARWMmXa5g1n5EgVUTVAIDhi1V/nbOJKGby5bpCBzVdFwupRiqSBWW8P4X7npkTnpqEXK1PVBFVihyQGXPCNjbbPdjCfM7lvr5YqTk+N1TFe01fa0b3MurGlTrm0HFQgZig/cJwRgqwLUmRA8mXsFzD3U8YwaNnb7J7A8vIldWEp5KHabl8HurYX6zUxO/CasvqvWi1wAFB7f9n5jVKRDWUqrpHkQNKiW7uPlKhEyq8lXTpy+cKFRHoarZaKlULpKmgV9vLJmLIl0tYKFpzvlb60eFMXKRUH50vYt1AGo9JAbYg/J/nW57Vuq5DgzGOL5aqLgE2e//Zn4pjKld2LXSgFtAhP121gFkj7DcDbCeNNL4OIA/IvDI2yGOFDqPvWz9oKbf//qdP4qEj8/jx/uPiXPwKDtQVOQhwr+NKVU+iInk2NgoFm3RYZv3RiIZ4NGIrcqDr1mZbWMV0OoVTkQMqNqBW/PZC7VvluT+t4Z4xM4zS8YhtnPidbSP4+ZMz2LGqB6/eNR7oWae25VrkwKd/AYz7m2zw/r1q1zgem1zElgBps0FIcJGDQHTsKUun07j88stx/fXX44EHHsD3v/993HbbbbjqqqsAGGq2QqGAVCqFjRs32v4DDAXc8PBwpw6/q5E7zzAmo1aFJKtToIXmaE/CtWLM+VuM+0MFDrZKAyYNxDTJ3z+5CB1GhSinBXzYRCOaraqZvLihAI9bgK0q+TmoOyCEbJBZ8Alw0USzUtOhO4T+p8xUkWQsEmgQByxz7ULFCs61ozR3GMgVBuNRbUlMUmUimmabTPlV2O2R1Iky8x6Le69KsXKpe8AIclR1CNl5vMPBnFhEE0HFmbzzRDsnFf0YzpAJdUkUOGikPLjY5ZUGb1FFt9EAm3kv6Phaqe4m31evhXOnoWOr1nShqALs/Y9YiDgEd+W/N0vdYj5AFdGoBshXVa7QKUP3YUF5/haLlhF9OwJsNHGvD7AZ5zpbqIiFOPW/osiBeaxOYzMtxputquhESgmwOXFk3q5gC+V7lWCH2g7oZ6qMGLRfGJZ8mMKqhi0HfdXPlI/7gUOzmMqVkYlHceZad7+4hNRvUT8f9RjLIppmU5vKUHuJaK0/i0T9MxnOfafj+42Z2nfORiM1cNYlKCMMvZtc5MvXw6laJEHteygTb7qapxp89tqkpOM6vmgt+hsdr2Q0TcOY+f3PmM/LE6YNxeahYAE29fMyYi7vfG/UTUIa9+cc0veB+o0valNHWwmwSQXRGsVSsCmFo5Rx7rBUAV7XdXFdhzJxMUfw25DukdphVAu2gS36CGUeWA5YRdTxM2MR8d103WlMokCMDmPuWSb1aJeuBYJCBTgWilXR19KmTSMbRmrxgL5kXPqb8R1U4ESt5jyQjuPDLz0FbzpnfeBAuqgiqozJQfpEud9rdC13zQWb8fErTgtNvCAXImPc6ehT9v73vx87d+7Em970Jnzwgx/Eu971LrzgBS8AAJx//vn49re/3cnDW7bQwxfRwlFaUMBBVrCJMu8ek7RzNw3aHuiTJGUaTerpcyg99KQlUK8RcocVkybCVsqmu6LM6TNk5BTRIqkaXDpF+R45BfWs9NB44OATdeQ13VqIJl0WrJ1mIBMXHbaarrlUyJOj3qT3depzDbBZKaIqMTEg1d9f2gWmwT5XrtoGrnaUVG8UqtrkpkoQCrZEVCyGZ/JlTJpp5EGVl4DVfxWkSbG1U95YG+5R1Ld5Zce9EeT7qqZzdRMxKZgrFkAxuxrMUl2pC5HmA5Ay8vMU1RBo00TTNNvE0U1lqKoSiYUS9XORtqh1t68yDJHXDdhN9+laUjAZsK4f/U1OESXUyXSYz3ksGgGt1dwCbG1RsCnjYZ2CzRyD6LuD9gtD0uvCUl8kYxER4FPbmqEAMS7gj/YZxvLP2jDgeY8oQFqqSFVEfRbMtHmiKloWCqSQj7luYDZKLKLZAthhK9hoZLtwm7Gx6q5gay2gLG+OLpScA0WAteBuJYCsvter7VG/NGn6QGpoPWtgnCqJzhYwX6gIhVJQBZvbMebKzoHJBZFib7yOAmxuwVIaL6gNiHn9QslxszgIpGDb1sRaICOpiWXUQKwcYDu2UMJiqYqoBnzj7efgxpedit/ZOow3PGu993dJfV0mEQs0NxdWIRU3BVtz7YU2fawAm3FscsCuWKlJgZzu3SAMglzciIK/FIQe7w9HwWZt5BltZ6CBTWI3aN5ZVNqntckWMMDW4TVBnBVsgehYiihgqNg+9rGP4WMf+1jd3x599FHX93n9jbE61bAm7Nlk/YLm2ILRkXul/vQkY9i1tg//87RRvGCbQ4DtqAiwmbLw0aWrlphNREXwSp4I02WruUwQaFIXj2quOwm9YuevYvOjcUK+T5WaDvVl06aCbagBZZ8czBOLuy4I1DgR0TSMZhM4NFdsagcvDIxrEyy9TL63MgvCg63+PgtVVq1+sUuTwaFMAgvFPHKlqi242w3piMbuXd510ZQrWRPzgXQcUQ2o6hApLY1MTkbNAB2pZI3PpwBeY23Y2hygFFFzQdBEsFne7eyGe+IGPeZGiqhzqpJbqkKzSkEVeWE5nE0E3jmNRzVQ3NotyEeLRFXBRinb7VCvAUbg4NYrT8epa+wmuGqALR7VRPugwI1TH6yOz2H3fcmY4RnoGmALIQChorazutRLSe0HBO8XZAVbmErs1b1JTOfLjmrJZCyCcrWKH+83jOWfvdnbtN0xRdSn3afjURQqNeRLSoCt5D6WNAsFsKk9hK1gMz4zgVNWG8/HrMtYUWoxRRQwlMmFSslbwUb+aw2kjKmsUQNsXilcZr9Dm0puKe6NQKrZQ3MFPG6qrFb1JJru4yjNzO26LagKtrTl7+VEoWzfPKb1QLFi2AM0GpQ4vljCdL4MDcCWJoKIVOlUPT91M4bSCQHgCXOOsm4gjVQ8iuedNILnnTTi+12yB1tQlWki5hxQt9Kmm2svvSnDvuKYEmCzp6HXpOB2d64FghKLaMJmaC5fwWA6jl88aaSob29gDZlJREXaNGBtngP16rYwAmwpl41Nuv/eKaLW8SRjnZ1/JqSxjnFneT9ljCPU+MPqRGmxZQuwzRuTCEr1dIPSRAG75FuVkv/2mBFgWwr/NUIeIBvxYKPJRl/KvcPtldKYCkIV4q9gc/JhO05pdo34WEkKBjresFJr2gFNzDrlN2ZXsAXzYFMX+LQocpr8yj576s4utY9h8/7my1Wb0q0b0hEH0pQi6q9gi0Y0oVg6YKZ7NJIiSosKeZc536SCrc6DrdK8x5gtRbSLA2y0C26kiDp7zqVddvpVT51mkfuaRpQysoLVrb+i+6AumiwFaXuUuhFNw95Ng3UejbSoI79BOVhD/7YCbFa7UX1UwlbvUp/mFGCr1nQRwFaDCK3gr2Cz/9xMimij/jNeXHbaGpw0msWudf11f6N7R5twXv5rgJIiai48/ALLYrOmaO9XRYGDkIPF8v1Y7TN3C4rc3s9c2y8WooYBef18JoxFvpuKVYZSRMdaUGgOZRO2vt6r7ZHqa9J8rlr1sQSAtaYa59BsQQSCNjWRHkpkxOaE83Wj60nBBVJGuQVL1XFZVoU2kyZK6rX1g+mmVNRBFWxHpLkFBS4bVQXGIpp4noJuSMl2MDJU0KrZeQWtRVQFm2x/YijYWg9udwuWurKMA5M5PD1TQCKq4TmbvftpmYimCQEJ4OzBRlBaaiu4zbvanSIaNpwiGozl/5QxdVDnGdaOeNZhQTOx4J8iCgDP3TqMaETDaE/CNtGRFWw1Xcf+STNFdFWHUkSlgS3m48FGkmTVi0emxyFF1C1dQA6gVBwUTqRgG27Qm04YbJuTo053yl5QgK1T0nV5YPPbHaa/q7u6chVRFflZVNuVULCZi8hcqSqUblENoaUItULQFFFSjNGCmCbMjQSHx/rtlduA+lSUoNDkiYKheZeAUxCWjQeblOLuVhxCeNW0rciBdX2DFDgg5OekUQXbgkeKdjuha0WBGDk4Se1svlDfB8eVXeiwFz303cVK/WJ6KldCpaYjogEjISmZgPp24xtgC1rkoE0KtlfvGscXr9rtGASWj33TUNo39SguqVOCKtj6XQrmUAAk7LacbDLw7YWsKj5rbZ+oOl3VnQM5JamKaLM4Fd5SCSNFNKJptuvk1fYyIkWUFGytB9jGRYCt2HCBAycyIkXU+bqpCrb+lJ+Cjcbl+nbVTKGDVvzXALuCTQ7ukjKbWhxVnAQgKrM2E7ikdhhUwSZSwtUU0RYDX6S8Uj3YALshfavp2d1Ev5iTVvDDfRMAgHM3DTXsWSn7aPfaFGz2vjfMFFE5wKbrupUi6tW/SP1Jp+1+OEU0GN274maahiYuYfnQWEUOrEH2sCmx9pukrR9M49OvPgO3vvJ0m1ze8mAr4ZmZAvLlGhJRDRsGm588NIosuZV3mkWRAx2OO7A02fAKsFkqp6rkg+TcKUY0TajNnBRsU4uNK9gA6/7T8XZrFVHAUkJ2amdNvjaqNFxFVBF18WBzriIqSfWVABul8VEKcL5c7ZoKokQjHmyAUawEsM6tkckJKdgWilWx8Mw3mbqYURVsLXiM9S4TBZvcl1HATA1s0HUpuJhBh1FFlAhS4ICQn5NmFWxhq378oEkzpYimHCbC1K3L51fvwRZ2iqjpZeigYKOF2GhPMtS2nIxFlEIV9nNMKu0qcIqo7MG2ROOYPCYEUUVYCjbJg81HlehmN+Dl59kKcpsLKzVY7ivOWtuPZCwiFf6oHy9KAdKh/Mi6pALKWAq25lNEAft18gpM0ObScTPA1mqaPaCmiBrBp2ZSJwm/6yaqiCbsRQ6c7iPgXN3b8mFb+gAbXXMdduUune/aAVLHW8fWrIINaDzARm1enQO2UkUUsO4T9evy/ZDT+UqimEJ3zCtboV9qm+STeVGA1F4Vmk8kYxFbn6T2vaGkiMbq512ymtGrf5HbWJgq7maQxzrGneX/lDF1WAq2sAJsZiU+czDVdR1PThuD0sbBtOv7iDPX9teVB14lKdiowMHWkeySLlxpMI5G7JUr5QWqU4CeFGFeKaLyrghVlfIKcMVcpOOAVOQg26SCreD//Z1GpIh2KHBhD7D5eLAlG1cdxG1pwM5BDTLyXpQ82DrlSacip/04QR5sNOEcztqfjUaCw+l4VHwfqdiaVVZR31Ws1GyKruZSRGXFa/c+S/IzRG2yzhsr5mx2LZSCIVYRbUTBJgcA/BRsaiW8+TapfvywPNisas+EV1VNdXwO2xeHgntOATbhTxVieihgbBalPXbaw1CwLdXiQr5Xz97k7b8GWPezplspP37jWa+LGnpB+AmGq1SgBWQ8qoWyYASshV82ERWV4r02ZMohLPLJ3mMhkAdba218TUAFG/VLFGBrNc0esBRsxxdLeNS0Udk83HyWh9V3+nmw2YscuCrYHDw+aUOlKQVbCwUOAHt/K49tND/Zal67YwtFkd7WSuotzS+yAcdLUeSgzoPN7C9a8GADrACbHNylNluSUkSXuwcbYCnYHjw8h/2Ti4hGNFywNXh6KKG2dUINmoapYCtIqnI5EBw8RbSz6wJqp06CEMZi+T9lTB1he7Cpg/J0voy5QgUagA0BAmxO0KQlV67ilweNIghLWUEUsDosdRJsC7A5BLxmhQeb+0JOLp1N6bReaWmWR1f9YmiKihw02MHTYmZ2OSjYzElZpwJsiQYCbHTfC5Wa7X4JBZtDu4jaAmzeKaKGgo0WaN1xzwYkOb4TVoqoXcFGDKYbCw5TOjntNIvAWIOBH3niu1is1JkyN8JyUbDZA2ym/6LS91Bal+oF0qxSUMUeYAt+7+UFhts9IoWaurjudIrodL5s+xmoPwc5qKAGisJOO/byYKOFWJgFDgi5rdUp2OTqsqZRdRDkAj9LpWCjAG8yFsGudQO+r5fnW7Qh4OfBRpt0cw34ebaCbEYflvUA9RVnjPeJ86XUwlmH8SKMSoZ+SqxSpSZSNVsNIssBuiAL4DBTRPtTsbrA3eaWPNhM9a9bFdGSXQXslyLqVJV7lVLALCiVmi7UZM0q2IwAv3Esctug+cn6wTQSUQ013SiiNJMvi367mQBbplEFm0tgovUqosZ9sgKeslLaSkul6qXxLl4LBIUUbN/9jZEe+qz1A56iBzeoj1XHomhEs80f21XkQF5DeKegW8fX6QApFzkIxvJ/ypg6qEMNzYNN8bt4whwEx/pTTU8iUvGo6CDvemwKwNJWEAU8Amyad4BNpIj6dLgUiKEJl1eAy838FLBSj4ayzaWI0jl0c4Dt7PUDGO9P4cImJN5hIA9Yfou+rDTQyRNPL5N1TTKbrVewUZEDy4Ot2xRs/Q2miA4rAbaBBtOb5UIHuq5LgZ/G2nA8agW6Z/JloUhtRsGWXWYebIC1YKqvIupstuu0YGoGm9dT0wo2txRRZwWb6h+0VNC1okVTyqZgUzzJ5Cqiyi50+Ao2dw82Sp9rVd3jhC2VRfVgk67HYDoeuMpiIhbB9tEs+lKxhgK2rUDHvmf9QKCxUw4Y0XPkq2Bz8WBrV0VcamOrQ7yGF28fxflbhvCmc9aL37VfwebcBxCUnpiMRVpeGMtBaK92QPMCUgmFUeRA0zRbiutgOt7wWCrjpv4FgJqui0104cGWbj5F9KhUBTwIB6fzKFZqSMUiIpWzGei6y2l4dJzZRFRUlT08ZxWOWNObbNi7iz4PaLzIQTuqiMqknBRsUoroivBgM4NppFR83knDTX2OqJjrsDEu97/hKNjq5120ARaLaJ6bHtm4+7i61CRc1jKMnaWdiTJLQjxsBRsZhZuLaBqUWtlJA4ydrtlCBc+YhqNLrWDLugTYYn4KNpEi6m+GP7FQsrx5PIwphTG5kwcbKdiaLHJAdHrXw4uRbALfePs5Hft+GrCimn9wIRrR0JOMCo8wCiYt+iho4pEIytWqLYgq+/VQWmW+XBPpC92ilPKtIlp0LnIg3u/zrKjIAbZipQa6ZM0E9LOJKIqVGo7nrAl/MwGk5aJgizqkiKpKorTDTirQriIHwfuthE3B5pYi6qxgs4qMLK0BsFvwEnBSsFnnt1QebMXy0irY0h4LAfl6NOop+o+vPQulai2UwEUQKGX//C3B0o6iEQ0aDP8neq78AvF9IkXUuYpo6B5s5vUPq8ABYKiCPnHFabbf9XuMF2GkqVEf4FZFlKwF1vQmAwdx3VjTawV7vBQmajpvGCmigJEmSt5krRQ4AKQiBw7XLVeqgmYmVBG1z1fBVp8iurrJIgd0jltHsi2pKzOJKKZyZSVF1NoAHOtL4qnpPA7NFsRcbFOT19VSsAV7Tt2qL7ZaRVT1g7aliEpBvfIKqiIqV/XUADx3W3Ob89TWnfranmQUR+eNf4eZImrMaXVENE30h35Bs26qIhqT7BCqNd1XqX2iwgG2FYhIEQ2tyIHpwUYBtqk8AGDjUHPpocTq3iT2mZ4LQCdSRI3zUo3kIz4BtiBFDgCrw6ZP8FawUeU/tbpQTaR4DjW4IPFKz2Hs0LXpScYCTcj7kjEjwFasV7C5qQ7iUQ0o24Oo8k4WLThzUpGDbpkI+RU5oKpkapEDwAhEN1qsYbzfShGVr1FTyjNzwj1p7qjHIlpTxSNsHmxdcl+c0MyiKVXdapNqYJLuU15ZaBXaUOSgEQ+2WAsKNhGUaDCY2yp1/na2KqLKJofUB6uLqdCriHqkiFoVFlszgHci4xFgk39udMGSikdDSbsLyu+fvxm71vbjpTtXB3q9pmlIxCIoVmqiz4r6jCW9LgVzKHDUriqijahKm0F4djoon8JQsFEf4JYiSv5rrRY4ANQiB/4ebERYgeAxSWXaaoBNpNY6pIiSAjgW0UQ7oU3kYqWGQrlqe/7kzUFbimiPlSKq63rgAOe+FgscEGLzyCFFVFawHZkrCoV3s2KBtaZHHs1X/HCrvtjqfE8d89JOAbaKrGDr3vlLUPqldNCz1vbV2ZIExUvB1mtTsLXeF8vPT6FcQyYRDXxPbAG2LkkRBYx+IBpZ2k3N5cLyf8qYOihYE9ZDmFFSRMknoRnPAhl54rKmN9lU/nwruKWIRjRNVEKrOFYR9S9yYPxdlW0H8WCzfx/5Q0Q0/5RUlbr0JA6wuULPStAKhL2Kd06lWhO7uW4BNtrlKdfk1IWa+BtNGKo1XXikdItSihZMi6WqoyycFjo9Dimizez8iTSO2YK4RslYpKmdMtogsLxxmnsO5MIl3XJf3KBAFQWhVDUY9Q3qQisXUpEDCu5kE9GGUm9sKaI+CjZVvSJSRAOqCcJCPT/5uNVNDvn8NE2z9cltU7B5eLCFXeQAUBR8dcFHe4poN7O6N4nLzxhrKJhO91CkiPrc037fFNFwFy40J2klBS8IXpYCpUrraWoUxKU5qQqlQK8OIQW6UQ82IqwAGxU6AFrPGhF9p0ORA1IEy5uM2URUjLmqis1t44vUkcVKzVX55sSBFgscEBmHsU1WZo/LlVmpwEGTgcs3792AW648DS87bU2g17ul1rVeRdTel8pzHCtFVBffuyJSRKWAVyvWMuduGsRwNoELttanmMpz+UbXX07I4z0VOqD+0G/8z3pYLyw1cvthHzZ3WMG2ApErRYVBj/BtqBoVRKfCSRGVA2xLrV4DrJx2p0EtGtFQqemeRQ76fXY01ECLWlFNxq2K6JRZgXQgHW9YNs8KtuDQMxNUMUBpaLQQWpAmrO4KNrtXEyArhiK2xScFcbslkNObiiGiGZLw2XwZI4oCwvJgq08RbWYhPS6liOZaVFXRwoeq+Tb7OfIucbfcFzdiEQ1FyFVE7c8+edm124OtUaWMPGa5BUJporlQ58FmLhCXWMFWH0Syjltta6qqPB7VQKfRriqiaoCtWKmJytRhBCBU0h4LgVZSRJcD8UgEQFUs6P1My3tdqjS2q8jBW/duwIbBNF50yqpQP1fFq8gBjX+tZFiQbYlbiugRKUW0VXqSMWEJ4bU5k02oKqJwnue1coAtpBRRp+u2WKwP6mqahv5UDFM5o7CZnFosNgc1+3hIvncz+TKOLRQDByZCU7CROlsa2ywPthjGTLXZkbkCDs4Y7aTZtUw6HsWzNwVLIQeseX5dkYNqsCCLG31JdwUb9cFyFdFuyYxoBTmoeFELAbbd6wfwH+/c66i0pP43m4iGcs0imoZULIKCpHKmAFtDKaIdvn9eRdsYi+X/lDF1hO/BZqU6TufLorJfqwo2efF10qqlLXAAuCvYAKsDqTko2Kwqot4TBzVY41W5MOagbgKAqbyhulE9rYJQn57DMl43rBTRYNeIFGyU2kP/z8SjrsEXpyIHBcnDRE7NoMBdt0yEIpqlsFMrieq6XldFNB2Pin83p2Az+obZQkVUT2u0wAEhqrCZHmzNBthSsQho/tvtATbqv0jhoQaBnMx2qzVdBGPCqiLaqCF93KZgc0sRtar4yhsS7fKt8kNdSKdsCi53BZv6c9gVg+keFJQAG3kjJWMRX5uDZpCfU68AWxieNt0G9fHUr/v1E31JZ48r4ScY8v3ZOJTB287dWBcMChsvz85SCCmifh5sYaaIAka68MtOW42tHsEfNUU0rHRm+RxC82Ar1wc+xQaF0jZI9aim+xakAgdqcIKqwh+bD1boYLFUwSHTi7nVAJtQsDmkiGYSUYyZafGPHc8JpWOrYoGgJESAzU3B1twzoWbLyMEYubBCeQWliG4byWLX2j5cccYakfHQLG5pzCQuCUO9Rqj+t0H7Q6/iQUuNpmlc6CAArGBbgYgqoiE9hKlYRKhXfnNkAYAxOW6lmhFgV7Bt74CCbaM5qK4bqPeSIwWIqmDTdV2oi3w92FKqgs3Lg81UsFWdFWzNqIDq/X+6OyjQSZINKthox5AWQvMOu78q8Ui9SjGvqLMyccOQn4K43RTIGUjHMZ0v1y2aihXLi0WeBAxnE1gs5ZvqJ3qSMfSlYpgrVPCYmcbRbNoibRAcNz3YvALdXmiahp5kDLOFSujBkLChduOmYHMqclCoOKf8NMPuDQMY60viBSePNvQ+u4LN+Rh6pHawWKyIye9ChwJsajBSvtZqmmu9gk1O5WlXiqg9CCGnh7ZqAO+EV5GDpJwiugIVbHR/SXXrl9IuFGzFis2vyi3YsVwIUkW0pRRRxbZEJewqua86a9z3Ne3yYNs4lMGqngT60/GmfaYIORtFZcFlDmNsJOfFnIQoOBQ4IFb1JvHbiUUcnS8EOq7HJo0xfiSbaHld4aRgk4scUNskFW8Ya5mguFWSJxVQs9XJVaWrrYqo+Zmlas1KR1wBa4FELILPvOastn4H9c9hbgal4xFM560ANQXY/IJmA+k4YhENiWik40UOAGPuUqpW6/wEGYvlOXoznmwfNdRgJ4ekCtM0DdlEDPPFCh46MgcA2NRigQNATRFdegXbhsE07njrszDioLKgibGaslmoWJV4GlaweUy4LAWbEmCjCqJNTKzqU0RZweYGLYSDpuTQ6+ZEiqi/4iDmMLnKV+xVHtOJKKbzZfG5YfsytYKbKkH2OlEDbE9N55v2WhrrS2GusIDHzNSRZlVVtPCxPNiafw5EgK2L7osT1H/Nu3iwORlB0781tL5Dum0ki3/73b0Nvy+Igi0WjSBpmskvlqroT8eh67qkYFvafq4uRVT2YKtTsNnbjc2DrU0KNjVF9Mg8FThoj9G9pwebnCK6IhVs9tRrXwWbOV5Uazrypul1paaLPnWpg8Vh0S+KHNQHwMJIU6NAkVORA13XrSByG1Kg3VD9W1tVARPJWAT/+tZnIRbRWg6Ik4WDY5EDl7RkaqNzyrjvZSdAfcvRhWAKtrDSQwFnBZsIsMWjGMkmEI1oYlNwcwhrmaAImxBlnt9qFdFoRENvMibGwLSDirhYWVkKtqWANjjCKHBAJJXsgaBVlbOJGP7q8p1IxiItVdkNC6MtO3syMwbLc/RmPLnwpBH84Opnh1o0IJOImgE2o2Zxq+mhgFEdabw/hURUw7o2m+66sX7QeXCl6l+qgm3WnGTEo5qvx4a60AtURVTprGiXrdEKokD94q5Z5c6JwEXbR/CrZ2bx8oBmtTTppMBaEIN1Jw82tcw9TQ6FB1sXTYTcjKtpNzwTj9oG/rG+JH4F2HxbGmGsL4lHjy0IBVuzgTFKJ6JU01a8cWjB203KQicsBRuliCoKNmmXn5QzVOAgk6hP+Vkq4hF/BRtgBE2LlZo4v1y5Cuqqw/at8kNdSMvXOhaxKroC9ZNoOYAedjCdrp8aYGt38CGoB9tSqUaWErq/lgeb9z1NxSKImX6vc4UyMomorTpu2EUOlgpZwaZWkgyjkmHGI0V0Ol9GsVKDhvZXS5WRMz2A5ovpOH52SME62YNNvS9CNan0n/0uPoFic9Dh2CjARunofpCv85aR1tcVNJeiIGJN10UwI2MWbVjTm8QzZkrq5uGly56hPr5UcVawtRJ07k1JATZpkycupaWuJA+2peC08V5EIxp2re0P7TOpfZIC1FIV+t+T52wO7vfXbjhF1B8OsK1Qwq7ISSqQhw6HF2CLRSP48pv3IKKhKyLyMqQAqQuwSf5rfovQXrWyTwAPNlUxN00KtkwzCjYlPYkHVVc2DWXwyStPD/x6ObUHkPyfPBRscQeVouVjYirYRICtO1NEAQcFm5R+IfP2czdi42AGL27SUJu8Zx473pqCjRapVJG3ldQd+qxuui9O0PGR/5a6CKJrqcMIwKTiUbEICWsx1wxy6oPXArUnaRhv0wJ7XnpeltqfJB61B9Hk9qVpGlLxqDhOLw+2sBc9bh5s5E/VLgWb/Jx6qagH062lu3UjtOgQnko+QVNN09BnmsjPFytYA0tJlIpFumqDpRH6JWXeYqlqC9qUWzR0B6z5KAWKZMgjeKQnsaSBBDnTAwgvRTRM6LqR36bc11spokqAzUWNqG4OylBg82jAABvNKYabmOeqZBJ2FWmhXAO1EDr/sf6UCLA1W0G0GRIOm6xA61VEAcO25JD5b6dNjmJFZwVbg5y9bgA/uuY5oT7LaaXAlChysMzuCY1NnCLqzvK6o0zHIBUIDbJhBNgAo/Pvxt0UEWBTJm+kLFJNRZ1oTMHm7MF23FSwNeNXI3+fhu5KN1zuWB5sxv2Zd9n9lRH+G9KCt86DzZwcznVZkQPAPcBGC0LVg2b9YBpvPXdD04oiUtgIH7FmPdgSwZ9DP3qWiYJN9X5SAx1y8IraYF6k0XSuzdlTRL0VbIDlwUTV4Fa3yVfMCwqiEV7Vm1XvlKUIsLl7sLVHNe6pYJPa1kr0YFPvoZ8HG2CpYoXdQMFMD13iarhhkopHxXOgjhe0oAyjiqhcmIU4KiqILn1WhLzJ1I0BNvn41DRRS4WverB5FznwShENqmCjNhKGqjWtpIjmzDEioln90Zi0udCZFFGlyEG1tRRRwL4mkdteQgRCauJZ4bVAcMJ+jusUbNXW+8NOwAo2f5bXHWU6RlYJFm0aXrpBqRO4KdhoEhyk+prsn5KMRTwXfm5VRKdzze/syYuZhM/3M43Ro6RNBKlgKHzbpBQg2gVOiQAbfa6ZItpFgZxGFWytMq5Uhmo2tVM9rlYmTLSxMN7fmZT2oKhFGNRzpnLxgLXQ8kr5WSrsKaLu95v8jij4eiBED59mkNtYne+Yw2KHkNNCQk8RdfVgMxVs7UoR9agi2puMQTOPLcgm1XJDvb9BiqFQtoE6lizXAgcEjRezyngRRjqc3J+paaJhFzhohKwtwNZ9y6uIZlmbqP518y4KNrV9EurmoAzZQhxbKNYpDJ2gyuRhmMmTgpbmVtQ+0lK10zFp/A5LLBAE1xTRWuvPhD3AJs39pRRRVrB1Hto4zCtFDlop+tIJ5NRjxpnlPYIzS0ZW2ZXuxO7gUhLzSRHtD5CCK+9A+/mf0US8roqomSLazG6/zWx7me2OdDt9YoFPqgN/g3VK86W0X6B+F5jUQ91Z5MDFg82cwKomz60y1q8G2FrzYGv1cwDgHc/ZiOfvGO1I1eNGUAOzTsGqdDyKQqUmFiJ5yQi6U9hSRD0UbD2Kgu2AmUa8NQQPn2awG/u7+46plULlSXXYix63IgfkRTjqUNwnDOwpovZ72J+O44OX7kBvMtZ1thBhoPbXQTZIaGE8rxTMWWovwbDpT8dxZL6IGSUwE4YHW0TTkE0YqddqoIhSRMc6EmCTghwhbziFRTYRQ75cqqskSuO46vtnebCpRQ6c7QcAYJXZt+TLNSwUq75qzBlzThRKgI0KYNDGkfl/eQ1DbSMTj7YtVd4JkamiFjmohpAiKq1JbAq2mJWS6OYFyiwdKSVFlMbn5XZPnDylGTvLewRnlgx5cNowmA6U+rCcoSIH6kBIu7HBUkTtCjYvRIVJ6ft0XQ+tyMFykx93O6oHm1sFLhlKfyBVIlDvY0L/p0Bu2JUFW8EKsNkXTJSCkQ05MKMukFqtIkq0oiyIRyPYEVJ15nai9s9OQUWqWEuBNS9PnaUi1rSCzTDJ3tohBVvKIzDopWCzp4iGO6Y6Bdhqui4COWH7tBLUftxsCV58yuq2fG83oI6zgVJEXf08uzNAExSqvFevYAtHsZExA2wUZCeOzFG6+NJvAme7PEUUMANQi8Bi2X7d3AK7fW5FDjxSRFPxKPpTRsXto/NF/wBbiAo2tUL2ooPC/uRVvQCA08d7lzSzgxTapaqqYGs9ddO2oe8QYJMDqvHYyl6/dTMiRdQcl8ucIrpi4QAbEwh5Z24pJdWdguIabimiQRYn8jXzS7uigVeuIjpXqIjvb7XIwVIbf690rCqiVVRr1qLVK8A25KAAKyjG8hnJhBjwN8leSmjB5K5gC3dB0ZuMCZUC0IKCTbknnUyBXCrqFGwOz79IFTLbIP2/k8qLREAPNlnBpuu6KISxZQkrwsl4eS+lOubBVl9FdLFYFYbffW1SSNG18LNFWImo9zCQgq3Oz3NlpIiSyl8eL3RdD62SYTYRxQTqU0TbXSXX85ikMTDt0X91EgoCqso/UUVUaXe9Limi5CHl1k+v6k0aAbaFIrZ5KL6LlZoYewbboGCzLCys89o2msUXrzp7yTNxqP9XVT/VEBRspDRMRDXb51AgZEEKRC83tdRKQi1yUKwY93653RMSkES7SATQbfCVYQIh78xtPgECbKRgcyty0J/2n/xGI5qQ2zejYCOlU08y2tTuhvydHGALF1mduFiqiN1fLw82SvOdsinYzKCGeX9Uv7Bu8mDr90kRDTu1UNM0UUkUCK/IwQkRYFMCs07nTPer0FVFDqzj9uqzKGi6WKzi2EIJC8UqohENG5fQsFom5ZEiKgfc1KBCOz3YRBVRycx8rlgWf2vXjjmpUFaix5ofqiorSP/dqyiESGmynIscAM4ebHJGQKsLStrAVANsnU0Rde8HugVRIKaoBthok1ApciACwGqAzV3BBgQvdEDziahW/93NoCrYci7j2kmjPUv+jIlK8nUKNtpQbb7N0NxT3eCh52xBut/dNK880UiJedfyLnLw+xdsxrsu2IxzNw12+lC6luU9gjNLhrzw79QiZimh1A6l5kBDRQ4AY9BbKFZ9PdAoFVCegB43fSmaUa8BSoroMtsd6Xbi0QhSsQgKlRrmChVRRTRIgG06758iSgQxyV4qaMFUrNRQKFfFRCHXJg82wFgk7TcN7JsN4KlV0dLLbCLTDFHNP8Am7p/iVdPRIgdmP5WIap7pdXRPF0oVUeBgw2C6Y1V37b5j7pUzk3UpotY5hp0O7pQiaimw2zf1WzeQxp9cvA3rB1b+PEGlTsEWIGgqPNiUFFHVO3K54WQpIKfGtRpQzohAkfX5hXJVBGw64RNM90xD925qkpJrUa0iSlYPSVXBZvycK1dRqdZEEMhvvKAA29GAAbb+dDwUxatV5MCuzM50wfNE/UNNN7IUaIyr1EKoImo+b+r9oHZIqdSJqHbCKYu7ibTSPsNKmV9qto1kO1ZUarnQnSMA03XIg+6JkCIaEwOfmwdbMCk7pQwGVbDJKaLTLfivAVzkoN3ICyOR1uOxcB1MU5EDKUVUVG6kIgf2yVE3FTnIJqLieGQVG03cVKVYGMjVOpv1TjshU0TlwI2SMkKo1dbEQqSTRQ7MBYjfPZJVGBRg29qh9FDA3ja9UkTV59mWIhqyL06nAmwA8MqzxrH3BNzZVjey1EC3E7QpM6sUOfAqmLMcIJX/rGSOX65ICrYW5ySiD5AUbMcWjE3JdDzSEQUgBf0yiWjXBjEyDimiNV0XijbV5kLeNJx3qIDuZt2wqqcxBVszhbycSLumiHb+eZID8LKKLYzKulRYQl0vxBUFW6c2oRgDmg8s9yIHjD98R5lAkGJAg6EUWOnQzpKaIjrb4AKFXue3YIw5KNimwlSwcYAtdHql6m9BUkSpyMFsviw81tRS9+oksJsCbJqmOVYSFQq2Nkxg14SQIpqKRSDHl1opcrBckBf2bh45dD0plabQBUUOqL37bQjQInChVMGB41TgoHMbP06m0k5/UzdabAG2kBVsKSnAppvjmChwsMwrVHYr9Qo2/3uqVhG1ihws73vkNFaQgi0a0VquIusUYJsyK+SOZNtTITfoMXXzJk7WQfmXK1nejKriOxrRxHtkHzbaHHQbT1f1Gvfg2IJ3gI02rcMocABYG0Tlqo5ytdbW+UmjyCol2YeN5v2tKNh2runFtZechD+9ZLv9O2MUYCMF28qf/3QzK6XIAeMP31EmEKQCGetPdfXkISxEgM2lyEF/QAVbb4MKNnnQJa+uZnf27EUOVv49W2ro3s7ky2KS76U6oAmkDmtXXy11380pooDzommhjTvE45KPTrPKKk3TbMd2IvRf8sLebQGkmu12Q5GDeGAFm+XB9hgp2DqYrkBt0wjm2hdJSZuCzd2DLeyFD/X5OqxxZU4Eb9pTQfREpxkPNlLDU2BtYYUVOZh1SBENIx2K+gBZidWqrUbLxyR8sLpr3JbJKgovwGpzsYjmOFeluY5dweZdfIgUbIfniiLA7wQp+sMKsMnXPl+uts0jthlk24OSTcHWehVRTdNwxRlj2LHaXuWcbAkoiNdNm7YnItQ+C+Uqvv3wUdz12JT5+863TyZcuncUYLqKXWv7ccGWIbxt74ZOH8qSIIocSAE2XdcbKnIAWEoLfw82uxcDYCnYhkNQsHWrH8hyhiadR+asHVqvKqKxiCa8+2hSqZa672YFGyAXOrDvfgPt8TgZs6WINj8Bkf2MToSJjLywdwtWqV4gfqbVSwEtsvyqyZEZ9lyxgseEgq2TKaLuyhVvBZt1n8KuGCz3/5SGQiqp5a6O6lZUFUIzRQ5ENcdlfo+cNmMo0BtGMJkqdi5K1RGPmwq24U4p2Fw2yrqJjIPyjzbJepIxx9RWtY0C9ZuDKhsG09AAPDWdxw3f+60tVV1mJmQFWywaEfOmXKlqzbG6QMGmaZro8+UU0TAUbG7U2RLwWqCj0PPywKE5XPcfj2KxVMXpY7143raRDh8ZEzbLewRnloxMIoqPX3Fapw9jyXBSsBUqNVFiPqgHG6V/+CnIYpF6Bdt0iwq2WERDRDMMVXlQDR+6t4fmCgCMxbOfv8VgJo7ZQkXc26JPiqiX0XsnGEjVL5ra6cE21htWgO3E8iOU243b+VoBNtODreStSFgKThvrxQdeuB2nrun1fB0FTA/PFqDDePbW9i+9qTlBwSynay3/Tl1AyYGGsBVscv9fqFTRi5jlwcYpom1B7f+D9N9WlcYydF23UkSX+T2iTciZvHFemqYJ1U4YPlCkSJKrYR5v0be2VcifuJttVGT1L7HoUkGUUNOYgfrNQZU1fSn87wu34K/vfAz/9uBRHJjM4WMvO1UUPyDCDrABRtuYrVaQL9faOj9phng0glK1ak8RDcGDzQ11U4c92DoLza9qujE+vPM5G/HGZ63nyq4rEH7SGMYBpwAbeUXEIlpglccZ432IaMDOMe8FY0yRcQPA8UVzstjkbqymaSJN9EQIKiw1lGZ1aNYIsAVZEJEyhyqJ+qWIdttkaEBaNBHt9DjpT8cw3p9CJh5tSZXACrZ6aIGqVhHtZCqNpmm47LQ1vmo0Uq9Qb7l5KNPRYDQFxp3aFl3/ZCxSpw6xebCFrGDTNK2u0MF80XhuWcHWHppLETXuRVU3nsUFn2DHcoECJpWaLvqYMCvmUTqmrMTqtIJtx+oefPnNe3D9i3Z05PuDIIoclK1gmVBNuqjQaW4zJ6WIqpuDTrxu9zrc8orT0ZeK4aEj87jq87/EwZm87TWkhg8zwJaWxrZcF6WIAtacrlyTFWytVxF1Q91cZw+2zrJ5KIP+VAzbRrK4/XW78Ja9Gzi4tkLhWRbDOCCqiEreEXIFtqAVoi7ePoofv2vId1EvUkRlBVve9BNpYeKRikeQK1d5UG0D5LfWUIAtQ5VEjXtblyKqBti6bOD1LnIQ/nCiaRr++XVnoVipteTxlpUWq93sjxMW8oTN7Xwp8FMQAbbOFzkIiroQ7GSBA0BOEXVXsDkF0OIe/mxhkIxFkS/XhKEyK9jaS12RgwD9t6F81lCu6pgLWDBnOZCKR5GMRVCs1DCTLyObiIWqYLOKHFhBHypy0OymZBhsHu5sX+SHXIGZmDMD725pyRQEXnCoIupWRIfYu2kQt79+F973tYfw+FQO//7QUbzzvE3i7zPmPDfUAJtUwEdUx+4SBZtIEZUq6oZRRdT9+9xtCZilZyATx7ffeS7iUa1rKw0z4bDyVxoM0wSOCjbhv9bYRCDIgpX8d2webC0q2ABrcccebOFDCrYjZhl6L/81gtJ9p3Nl1HRdLHxpkqpOAsP2ZWoVmgSTmlPX9bYWOQCMoKRcTbQZek6wIgf2FFEXBVvC6BMoQNoNRQ6Cora1TvqvAcCY2T7V9CfACro5bXLIi512+C2qCjYRYAvoIco0hnqPgwTYNE0TwbRj80XQHluQ8aTbIc9RKnRAQYUwLCuEWX+pPkW0Wd/aEwGnIgfkI7u6x/m69SaNcX/OIUXUaVNBZd1AGi8+dRUA4PC8vaqopWALr71nnBRsXTKuUbaKXOSA+ud2jAFqn9RtWREnIgkHNTuz8lj+IzjDtIGIQ5EDq4Jo+I9NPGJPES2UrZ23VvxEkuZEgz3YwodUIDQ5CpLSI6eIyqa/abcU0S6vIlqq6uIZ6RaPEydkdd2JEGCzp4j6ebB1T5GDoEQjGjLxqOgjt3Q4wHbW2j586lWn46SRnrq/UYDTOcDWPg82QA6wGddpXijYuIpoO1AXyEGrQPelYpjKlfGMqYaORrQVYeswkI7j2EJJGi/CVLDVp4hOiRRRbt9uZByuG6nwx118LFUPNnlzMKjieY1ZEfyo6VlLUNsYTIcXFLUp2LoswCYUbOZmerWmi3vR14a1BaeIMkxn4CeNYRxwVrBRimj4k7eYUlloytyJTUS1lgIXNElfCZP1bkNVGARLEbUUbHlpB5mCINGIZlMbdp2CzTz+o+YutJye0y0TWCfo2OJR7YTwu4gG8GDrxiIHjSCn/W7tcFqWpml41oZB8XzIUMDSaZNDXuzE2hpgMxVsRa4i2k7qFGwB++8+Bz/PlaBw6Fc2ZML0YMsoKaK6ruN4rrMebMsBcd2kdE+/AJuoImq+x2lz0I81ZsGiI5KCTdd10Tb626VgM+dZ2Xh39HnCg81Uc8ppt+1QrdYr2JZ/v8IwywFedTOMA7RArckebOZEoB27TMLzzQzoTZkTxaFMoqWJNqeItg+1HQRZtMoebBRgS8YiQjEJ2H3YgioglopTVvcgqgFPzxRwaLZgMxCOdPGCMOthQr8SkduN2zlnJAVbM4qETkP3NJuIOqZmdgvbRnvQl4ph9/r+ur+RB1tEa4/BNfX/RTOIOs8ebG0lroyzQe8pjSWHTXXPci9wQAhLAbPdlUL0mrI82IwxaKFoVWYc4hRRV3ocUkSpErqrgk2qdAvAcXPQD6Fgmy+KefViqSrmvOEWOYiI4+w2BZta5ICqBqfj0fZ4sKkKNl4LMMySwE8awzgQ0+wBL8CaJPa3RcFmDrpVCrCZsvkWy83LFeyYcFEDaoE82KQUUTdTedkDq9t2G/tScZyx1ggU3PXYlDBK7pbJqxtUce5EUXLKyhm3c5ZTRAtlS5HQ7feSoOdty3C2q9U+I9kEvvu/zsW1l2yv+xspedrliyMr2Gq6bhnos4KtLajKrKCVbUn93EjBnOVAvaUAKdjC9WDTdV1UEO1JRnm+4wH17+WqjlKlhmpNFx5s4y5ep0LBZs6B3TYHvRjtSSKiGd9LqbzULlKxSKjWDRkp+CqU2V0yrlHhKgo2U5/cLl/MWESD3C2xBxvDLA38pDGMA04ponOF8KXsRFxRsNGEZ6TFVIfLzxjD7vX9OHfTUGsHyNShqkAaTREtunhe2RVs3Rc4OH+z0Zbueuw4FsvG5LDbgzK0GDsR/NcAa4MAcFekpaUFKqkZNCyfYDzd005XEA2CW/onBRraFUhPmv5vxUoNC8UKaDRrhwqbqffMbFTBRgG27AoJsFlFDuwpomG0d7pGNd0I+ByXVP+MOxnJjzRXqmJioYhKTUcsomG0x1kJLDzYihRga1ztLH8+pYkK/7UWN5JV6Limc2XR53WLRyypXCtVu4Kt0eJpDX2nzeuz++aUDLMSWR4zaYZZYpwDbOTB1oYUUcWD7bfHFgAAJ422Zt590Ukj+LtXn9nVKVTLFVUF0hukyEHGSplZKFIVLvv7MjYFW/d10edtMQJs9z49g+Nmpdtumby6ccKliMoKNtciB8bvC+Uq8iWrIlw3p/rK0ObDjlX1hQWWC5Su065iJhQsLVRqYvxKxSJd2a+sBOQU0aiGwMpK2pwhb8uVq2Azq4iG0P5SsQgofrlQqAgFG/uveROTfF4XyxVRWGOsL+mquKT2SH1IswVx1pjz0MNz9gBbmOmhgLVJOWm2iYjWPep1S8GmpO23ITOGkDfNuO9nmKVhZYziDBMyIsCmL02RA7WK6CNmgG3H6t7Qv4sJh1QsglhEE/csSIpofyoODYAO4Mi8MbFVgz7drmDbMpzBeF8Sh+aKuHP/JIDuD7BtHzW843as6my1yaUi1kCRg6puqXOXUwDyHc/ZhO2revDSnas7fShNs2U4i1PX9OKstX1t+Xy5img7N4gYA1kdEjQ9FLA2a8z4U6DNmuXAuoE0AGvDsGz6PKpedc2gaRoyiSgWilUsFCvCVmM4ZDXUSiSbiKJYqSFXqvoWOACsPmOxVEW1pgtLgUYV4Wv6krj/EHDE9HybzlFWSMgBNnM+MrlgBNjS8WjX2AgkFDuYeZEi2r52K/uucRVRhlkaeKbFMA5ENYcqolTtqJ1FDqo1lCo1HJhcBGCYyjPdiaZp6EvFxMQ+SIAtGtHQn45jJl8WE1t1Z7WbPdgA47zP2zKMr9x3CHfuPw4AyCa6eyjZNJzBd37v2SdMcMFWRdTHgw0AjueWX4BtvD+F1+1e1+nDaIlkLILbX7+rbZ9P6sVCpbYkSokTHVkd0kiBGrVfakc1wU5wxngfNBhFcSYXS5IHWzjjWjYREwE2VrAFJ5OIYipXxmKxKhRsXgE2WVE5X6wID7ZGx4s1psfb0fn2KtjouChtuJs2AONKtsq8mcmwZCmiXaLkY5iVDj9pDONAVPFEAyx5fDuKHNCgW6npOHB8EZWajv5UTEjqme5EnngGTeuhNNFDZppEvYJNWqR16W7j+WaaKFWe7HYPNsCYxC+X9MdWkRVsbougqJQqRKbTy+E+MsGRPdjmuMBB25HVIbEGgki9SfucYqUE2HpTMWwzbS7uf2ZWBBXCUtFQfyWniLIHmz+0IbZYlhRsLgUOAGMeQumg8wUrwNZo2mV9iqjRJw22ScFGbaKbNo7iqoLNVI+3c/MvyR5sDLPkdOfqjWE6DM0bSMGm67pIo2pHtR/a7S5XdTxy1EwPXdXTNbJ2xhl5sRo4wGZOJmliW1fkQFKDdWOKKADsXj9gm1x30w4xo6aIug/ztPAgFWYqxvdxJSFXERULuRUSvOlG5MVrI323qopfKR5sAHCWWXX6VwdnhQdbWD5QPRRgK1aEH+hwlhWafmSkAjdBUkQByYetWBEpoo0GrsbMIB6liM62WcFW7MINQNpMLykKtnamiMqZEOzBxjBLAz9pDOOAWuSgWKmJyWE7ixxUajoeNf1KTub00K5HXgj1BGwXQ6aC7bA5yVR9TORJazemiALGwv2cjYPi50yXp4ieaMgpommPoBkFd48LBRtPCVYSTh5srGBrH/LitRkPNqJnhXiwARD+gvc/Mycp2MJLEQVgerCxgi0otCG2WKzgkDkPWesTYKPU8vlCWUoRbWy8WN1nKNgoRXRaBNjC7ZMyypyqmzYAqY+oKB5s7UwRTbIHG8MsOfykMYwDlEpGRQ7IKyIW0eoG7zCg3e5ytSYUbCdzgYOup68JBRvt1k4sOKcvyEGORnx8lhqqJgqsrAXhSkBuN8EUbN2XSsO0TkpWsBW5yEG7kf2NGlGwqfdkJSnYzjQVbL+dWBDzqLBUNBkpUMQebMGhgNNMvizmIb4KNrONzherVopoox5sZorobKGCXKnaPg+2hDqn6p7niQJcS1lFNMFVRBlmyeEnjWEcUBVscgW2dqRtxqVBd9+EGWBbxQq2bocWQvGoZtsl9GJQqXKm7gIvBwUbAJy32QqwtSPozDRPNEAVUUA2g15+RQ4Yf+QUUaFgW0HBm27DXuSgEQ+2lVnkAABW9yYx3pdETQfufXoWQHgqGgoUzRWsKqJDXEXUFwpM7jeLaWXiUd8gF6WWzxfKyFeaSxHtScZEWz8yX7ACbCHfM3U+0qjSrp3Up4hSFdH2PfNx9mBjmCWne3odhukiaHJsqrjbWuBA/r5yVUepqiObiGLtgPeOItN5aFe3kUXroJLCogZA5MlhvIsVbKt7k9huGli3M72BaZxYgCqigLXTz0UOViZOATauIto+YhEN9Og1oj5OxaO2he9KCrABwFnrDBXbpNnPxEOqZEj91TMzeVGQilNE/cnEjfZFAbbx/pTvxjHNdeYKFRSaTBEFgDVmmuiRuWIbFWz24+qmKuduKaLt9GBLchVRhlly+EljGAfqFWzGRKC/TbtMqlLp5NU9J0zFw+UMBdYaWRCpFbPUAIgc5GikEl0nuPaSk/Das9fiwm3DnT4URiJIFVEASFMVUS5ysCKhKqIFqYoop4i2F1pAN+LBBgC9UuBzpakMqdABEZoHm3mdnjADRX2pGAcQApA1LR2emMoD8E8PBax+Y75YaTpFFDA25gDg4ExBBP3DDrCpCrZu2jiqU7BxiijDrEhW1ijOMCER1ewBtpk2D4LqbvcOTg9dFvQ1pWBTU0TdJ4PxLq0iSuwc68POsb5OHwajEDRFlNoa7aJzkYOVhVCwlWtiQcdFDtpLIhpBsVJruAJ0XzImfMRWmqelGmALu4ro42aAbZjVa4Gg1Fqa3wYJsIkqooWKqM7ZjKUAVRL9rWmFAoQ/r/aaU3UaSo8u1xyKHNSqbfpOzfHfDMO0D55NM4wDdQo2U8rert1/JwUb0/2cNNpj/j8b+D1+ATb550ZVEAwDWMrHiOY9ofaqYMssf+QqovOmCrtvhamjug0ayxtVH8uBz25KaQuDTUNp9EvnF5YHGwVODs8alTCHspz+HARV4dWsgq2pFFFTwfaoWcyrPxVrOBjtRzIWgfyR3eQRG6MAW6WGUqUmgpXtTBFlBRvDLD0raxRnmJDwKnLQDtQJximruILocuDUNb349jv3NuT7MpS2v1adpNKiIRbR2lJQg1n5UH+SikU921C9GXT3LESY1rF5sJlKCVawtRcKHkUb7LtpbpFNRFfcxoqmaThrbT/uPHAcQIgpokogkhVswcgqQfbxvgAKNsmDjdp2M+MFebCR/1s7/Fs1TUM6HsViyQgEdpeCzfRbrulCvabBUAhOLbbrOyOO/2YYpn3wk8YwDogAm24E2GYL7TFjVb8PMAIu6wfTbfkeJnxGe5INLYj60jHb7qqqIqJFA0+EmGah9pjyURikExxgW8mQv2O+XMVC0VhssgdbeyG1SKMKNrovK63AAUGFDoDwVDRq4GQoywG2IKjXbW0QBVvSmPvOFyQPtib87siDjYpStGtOLZ9jtosCbFS4qlytiQBbNhlFpI1BdXku2c2V6RlmJbEyR3KGaRFSgNAk4BFTzk67b2GjaRpiEQ2Vmo7toz0rbgebsYhoGgbScWEsrwY11g+k8NKdq7GBg6xMk1CQ1q/qcVpZIKkBN2Z5kzT7luNmXwNwimi7ESmijRY5SDbu57mc2LXW8uoMa/NIDZwMZzhFNAjZJlJEhYKtWEGPbry/mSIHY4parl0BNnle1U0KtnjMVLBVa1igwjNtfublFFEuAsIwS8PKHMkZpkXkIgfH5ov47cQiNADnbhxs23fGo0aAjf3XVj72AJt9wqNpGq570Y5OHBazQtg+msX//p0tvn2JuvDINOGpw3QvpDAhq4NMPCo8gJj2QMEjtXCRH5aCrXuCAWGyY1UPUrEICpWaCDK0So+SIsoKtmBkpTY2kI4HCkBREGi+UBHB42YUz8PZBKIRTfRJalX1sJDtD7pJmU0KtlLVShHtabOqOMkebAyz5HT0SSsWi7j22muxZ88enH/++bjttttcX/vjH/8YL3/5y7Fr1y5cdtll+MEPfrCER8qcaMgebP/9+BQAYOdYLwbb6PFBE3IOsK18hqSd9lSseyZ/zMpA0zS8fs867F4/4Pk6LnKwskkqagX2X2s/tIBtVIVOlRRXaopoLBrB6/esw841vTg5JI9ZNTA0zAG2QMjXLYh6DbCCQAvFivA2a6bIQTSiYXWPdZ/a4cEG2NXYXZUiavYPlWoN86a3c7tVq3H2YGOYJaejT9qNN96IBx98ELfffjuuu+463HrrrfjOd75T97pHHnkE11xzDa688kp8/etfx2te8xq85z3vwSOPPNKBo2ZOBCJygO0xI8B23uahtn4nVZc8bazP55XMcmdAKnTg55PFMO2CixysbNQAG/uvtZ9Ekymi528ZwuljfXjZaWvacVhdwf86bxP++fW7QkvZyyY5RbQZsnGrHwhS4ACwFGw6gOlcCUBzKaIAsEb6zoF0e/qkjC1FtHv6PUohlxVs7Q6w2YscsP0MwywFHet1crkcvvKVr+Dv//7vsXPnTuzcuRP79u3DF77wBbzoRS+yvfZb3/oWzj33XFx11VUAgI0bN+KHP/wh/uM//gMnn3xyJw6fWeFQimihUsMvnpoGYEyA28nHXnYqjs0XsWko09bvYTqPrGDjoAbTKdS2x21xZZFU1LEr1d+rm4iLFNHGFrLrBtK47XVnteGIVi7qBgEr2ILRjIItEYsgGYugWKnBzO5seryQvYxPNA82CnaVZQVb21NErb6IU0QZZmno2GzrkUceQaVSwa5du8Tvdu/ejb/7u79DrVZDRPKvuOKKK1Aul+s+Y35+fkmOlTnxoMnxvokF1HRgtCeBHavam7q5bSSLbSPZtn4H0x0McICN6QLSCS5ysJJJRDVoMFQnACvYlgLhwcZKkbaTjEWWxM9rpZGIRRCPaihXdaztD164qy8Vw8RCSfzcTIooAKzptb5zsE2qw4w0tnVXiqhV5GCpFGycIsowS0/HZlsTExMYHBxEImHtOI2MjKBYLGJmZgZDQ5ZaaOvWrbb37tu3Dz/72c/wmte8puHv1VbInIfOY6WcT7dBG/+0U3fe5qG2ltE+ETmR2zAp2KIakIhpJ+Q1WAks9zasKkAyiciyPRemHk3TkDBVJ4ChlFDv73Jvw90GVemLRrhfbzeapqEnEcVsoYKBdBxxrpAYmEwiitl8BWsHUoHbaW/SHmDLJKJNtfExSTU3mIm35Tkh1ZoGIxDYLc8i9Q9lOUXU3Pho1zEmbVVEuV9iwmclzCPCPvaOBdjy+bwtuAZA/FwqlZzeAgCYmprCu971Lpx99tm4+OKLG/7e4eFwzFW7hZV2Pt3C0EzR9vOLz1qLkRG+1u3gRGzDG1cbPnuZRAyjo+y5t9xZrm14XLfPKNatGWjYnJ3pbtKJqAiwrR7IuI5jy7UNdxu9ZiGknkyS5wxLQE8qjtlCBav6+Ho3wnO3r8LPHzuOC04dR39AFdlwbxKPHc8BMLI8xlb3N/Xd29cVxL83jw9gZDj8zI3h/jQAIJvsrjnWqoqxa1/RgRKMsXZsyDj/dvXBoxM58e/x1f0sFmDaBs8jLDoWYEsmk3WBNPo5lXL2BJicnMRb3vIW6LqOW265xZZGGpTjx+eh6/6v63Y0zWjIK+V8uo2F+bz4dzyq4ZTBFCYnOSU5TE7kNhyrGlW4krEIt6tlzHJvw8UFayMhFYtgemqhg0fDtIOEtJiKQ6/rb5Z7G+42ahWjb6+UKty3LwFpU50zkIzx9W6ADzx/K6r6VpRzBUzmCv5vAJCS0p5T8ebnLhm9Jv6tF0qYnKx5vLpJKlal025qFwtzxtqiWK5ictb4d8ScD7arD84vGuN8NKJhisd4pg2shHkEnUNYdCzAtnr1akxPT6NSqSAWMw5jYmICqVQKfX31uw1Hjx4VRQ4++9nP2lJIG0HXsWxvvhMr7Xy6hYikFT17XT/S8Shf5zZxIrbhU1b3Ys/6fpy9buCEO/eVyHJtwynJBJ/7uJWJnB7Um4y53uPl2oa7DfI7ikY0vp5LAKUCDmXjfL0bQkNUa+yZ75O8wlKx5seLtf0prOlNIpuMItOmcSdtjm3t+vxmiUekIgdFI7DWQxVa29QHk+9aIsp9EtNeeB5h0bEA2ymnnIJYLIb77rsPe/bsAQDce++9OP300+uUablcDm9/+9sRiUTw2c9+FqOjo504ZOYEQq4Adt6W4Q4eCbMSScYi+NtXn9npw2BOcGSTai5wsDKRK4n2cRXRtkPPVJL9wJaEHrPfGs5wBdF205uSizM1377j0Qi++tZnIaIZPnrtgMazbqogCtiLHCyYHmzt7pfJ940LHDDM0tGx2VY6ncbll1+O66+/Hh/+8Idx7Ngx3HbbbfjIRz4CwFCz9fb2IpVK4dOf/jSeeuopfO5znxN/A4xU0t5ezvdlwkf2IbpgS3NqSYZhmG4mFrWqybWyYGK6F5uCjauItp3Ldq7BxEIJL925utOHckLQY7bpkR4OsLUbm4Ktxern7Q5Aj2QTtv93C6RwrerAbL4MwFKwtYvRbAIagFW9wSvGMgzTGh2dbb3//e/H9ddfjze96U3o6enBu971LrzgBS8AAJx//vn4yEc+gle84hX47ne/i0KhgFe96lW2919xxRX46Ec/2olDZ1Y4q3uTSMYiOGk0i3UD6U4fDsMwTFvIxKOYrVbqKooyK4OUFDjt4wBb29k0nMGfX3pypw/jhOE1Z69FMhnHC09e1elDWfHIAfp0l48XezcO4voX7cCZa7unwAFgKdgAYLZgryLaLlb1JvGPrz2Lg9AMs4R0dLaVTqfxsY99DB/72Mfq/vboo4+Kf3/nO99ZysNiGAxmEvjG289Btsvk5QzDMGGSikcxW6i0rEhguhPVg41hVhJnjPfhojPWYnJy+ZprLxf6bAG27lY8RyMaXtKFKlKnNM2lSN0/fby7Ao0Ms9Lh2RbDuDDcZdJyhmGYsCHlGivYViY2DzZWsDEM0yRygL7bFWzdiuzvDBiBwFSXBysZhmkcfqoZhmEY5gSFJvc8yV+Z2D3Y4h6vZBiGcUcO0LPiuTk0TbOlifYmY20r9MAwTOfgGTXDMAzDnKBkurTaGhMOFGDLJqJ16gmGYZig9CSXT4poNxOPsC8mw6x0uIdkGIZhmBMUSvXhlJ+VScoMsLH/GsMwrdC3jIocdDOygq3dFUQZhukMHGBjGIZhmBMUDrCtbEjB1u5KdQzDrGzkIH0qxsvHZolH5cIzPO4yzEqEe0iGYRiGOUEZ60sBAMbN/zMrCwqwcSoSwzCtkIpHkTDVV+zB1jwJmwcb+2IyzEqEZ1wMwzAMc4Ly9mdvwDkbB7B7XX+nD4VpA1RFlFNEGYZpld5UHMcXS6x4bgGbgi3F15FhViKsYGMYhmGYE5R0PIq9GwcRi/J0YCWya10/epMxnLd5qNOHwjDMMqfPDNRzkYPmsaeI8sYHw6xE+MlmGIZhGIZZgZwx3ocfXP1saBpXEGUYpjX608ayMZPg5WOzxG0ponwdGWYlwk82wzAMwzDMCoWDawzDhMFVz1qPVT3HcO7GwU4fyrLFniLKy3CGWYnwk80wDMMwDMMwDMO4csHWYVywdbjTh7GsSbCCjWFWPJxEzzAMwzAMwzAMwzBtRPY77eEAG8OsSDjAxjAMwzAMwzAMwzBtJCEF2Po4RZRhViQcYGMYhmEYhmEYhmGYNiIXOWAFG8OsTDjAxjAMwzAMwzAMwzBtxFbkgANsDLMi4QAbwzAMwzAMwzAMw7SReISLHDDMSocDbAzDMAzDMAzDMAzTRhIxY+mdjEXEvxmGWVnwk80wDMMwDMMwDMMwbSRmKthYvcYwKxcOsDEMwzAMwzAMwzBMG6Eqor1cQZRhViwcYGMYhmEYhmEYhmGYNhI300JZwcYwKxcOsDEMwzAMwzAMwzBMG4lziijDrHg4wMYwDMMwDMMwDMMwbSQVjwIA+tMcYGOYlQo/3QzDMAzDMAzDMAzTRi7ePoKHDs/hlWeOd/pQGIZpExxgYxiGYRiGYRiGYZg2MtaXwkcuO7XTh8EwTBvhFFGGYRiGYRiGYRiGYRiGaQEOsDEMwzAMwzAMwzAMwzBMC3CAjWEYhmEYhmEYhmEYhmFagANsDMMwDMMwDMMwDMMwDNMCHGBjGIZhGIZhGIZhGIZhmBbgABvDMAzDMAzDMAzDMAzDtAAH2BiGYRiGYRiGYRiGYRimBTjAxjAMwzAMwzAMwzAMwzAtwAE2hmEYhmEYhmEYhmEYhmkBDrAxDMMwDMMwDMMwDMMwTAtwgI1hGIZhGIZhGIZhGIZhWiDW6QNYajSt00cQDnQeK+V8mBMPbsPMcofbMLPc4TbMLGe4/TLLHW7DzHJnJbThsI9d03VdD/cjGYZhGIZhGIZhGIZhGObEgVNEGYZhGIZhGIZhGIZhGKYFOMDGMAzDMAzDMAzDMAzDMC3AATaGYRiGYRiGYRiGYRiGaQEOsDEMwzAMwzAMwzAMwzBMC3CAjWEYhmEYhmEYhmEYhmFagANsDMMwDMMwDMMwDMMwDNMCHGBjGIZhGIZhGIZhGIZhmBbgABvDMAzDMAzDMAzDMAzDtAAH2BiGYRiGYRiGYRiGYRimBTjAtgwpFou49tprsWfPHpx//vm47bbbOn1IDOPJf/7nf2LHjh22/9797ncDAB5++GG86lWvwplnnokrr7wSDz74YIePlmEsSqUSXvrSl+LnP/+5+N3TTz+NN7/5zTjrrLNw6aWX4q677rK956c//Sle+tKX4swzz8RVV12Fp59+eqkPm2EETm34hhtuqOuTP//5z4u/f+tb38Lzn/98nHnmmbj66qsxNTXViUNnTmCOHj2Kd7/73TjnnHNwwQUX4CMf+QiKxSIA7oOZ5YFXG+Y+mFkOPPnkk3jb296GXbt24cILL8Q//MM/iL9xP+wOB9iWITfeeCMefPBB3H777bjuuutw66234jvf+U6nD4thXNm/fz+e97zn4a677hL/3XDDDcjlcnjHO96BPXv24I477sCuXbvwzne+E7lcrtOHzDAoFot43/veh3379onf6bqOq6++GiMjI/jXf/1XvPzlL8c111yDQ4cOAQAOHTqEq6++Gq94xSvw1a9+FUNDQ/j93/996LreqdNgTmCc2jAAHDhwAH/wB39g65OvvPJKAMADDzyAP/3TP8U111yDL33pS5ibm8P73//+Thw+c4Ki6zre/e53I5/P4wtf+AI+8YlP4Ec/+hFuvvlm7oOZZYFXGwa4D2a6n1qthne84x0YHBzE1772NXzwgx/E3/7t3+Kb3/wm98N+6MyyYnFxUT/99NP1u+++W/zub/7mb/Q3vOENHTwqhvHmD/7gD/S/+qu/qvv9V77yFf2iiy7Sa7Waruu6XqvV9EsuuUT/13/916U+RIaxsW/fPv1lL3uZftlll+nbt28Xfe5Pf/pT/ayzztIXFxfFa9/0pjfpt9xyi67run7zzTfb+uNcLqfv2rXL1mczzFLg1oZ1XdcvuOAC/Sc/+Ynj+/7oj/5I/5M/+RPx86FDh/QdO3boTz31VNuPmWF0Xdf379+vb9++XZ+YmBC/++Y3v6mff/753AczywKvNqzr3Acz3c/Ro0f197znPfr8/Lz43dVXX61fd9113A/7wAq2ZcYjjzyCSqWCXbt2id/t3r0b999/P2q1WgePjGHcOXDgADZt2lT3+/vvvx+7d++GpmkAAE3TcPbZZ+O+++5b2gNkGIVf/OIX2Lt3L770pS/Zfn///ffj1FNPRSaTEb/bvXu3aLP3338/9uzZI/6WTqexc+dObtPMkuPWhhcWFnD06FHHPhmob8NjY2MYHx/H/fff387DZRjB6Ogo/uEf/gEjIyO23y8sLHAfzCwLvNow98HMcmDVqlW4+eab0dPTA13Xce+99+Kee+7BOeecw/2wD7FOHwDTGBMTExgcHEQikRC/GxkZQbFYxMzMDIaGhjp4dAxTj67rePzxx3HXXXfh05/+NKrVKl70ohfh3e9+NyYmJrBt2zbb64eHh+vSmRhmqXnd617n+PuJiQmsWrXK9rvh4WEcOXIk0N8ZZqlwa8MHDhyApmn4u7/7O/zXf/0XBgYG8Ja3vAVXXHEFAODYsWPchpmO0tfXhwsuuED8XKvV8PnPfx7nnnsu98HMssCrDXMfzCw3LrroIhw6dAjPe97z8MIXvhAf/vCHuR/2gANsy4x8Pm8LrgEQP5dKpU4cEsN4cujQIdFub775Zhw8eBA33HADCoWCa3vmtsx0K35tlts00+089thj0DQNW7ZswRve8Abcc889+L//9/+ip6cHl1xyCQqFArdhpqu46aab8PDDD+OrX/0q/vmf/5n7YGbZIbfhhx56iPtgZllxyy23YHJyEtdffz0+8pGP8FzYBw6wLTOSyWRd46SfU6lUJw6JYTxZu3Ytfv7zn6O/vx+apuGUU05BrVbDH/3RH+Gcc85xbM/clpluJZlMYmZmxvY7uc269dF9fX1LdYgM48nll1+O5z3veRgYGAAAnHzyyXjiiSfwL//yL7jkkktc23A6ne7A0TInOjfddBNuv/12fOITn8D27du5D2aWHWobPumkk7gPZpYVp59+OgCjcNIf/uEf4sorr0Q+n7e9hvthC/ZgW2asXr0a09PTqFQq4ncTExNIpVInTKNllh8DAwPCZw0Atm7dimKxiNHRUUxOTtpeOzk5WScrZphuYfXq1Z5t1u3vo6OjS3aMDOOFpmliYUds2bIFR48eBcBtmOkePvShD+Gf/umfcNNNN+GFL3whAO6DmeWFUxvmPphZDkxOTuL73/++7Xfbtm1DuVz2Xb+d6G2YA2zLjFNOOQWxWMxmEnjvvffi9NNPRyTCt5PpPn7yk59g7969tp2O3/zmNxgYGMDu3bvxq1/9SpRt1nUdv/zlL3HmmWd26nAZxpMzzzwTDz30EAqFgvjdvffeK9rsmWeeiXvvvVf8LZ/P4+GHH+Y2zXQNf/3Xf403v/nNtt898sgj2LJlC4D6Nnz48GEcPnyY2zCzpNx66634f//v/+HjH/84XvKSl4jfcx/MLBfc2jD3wcxy4ODBg7jmmmtE4BcAHnzwQQwNDWH37t3cD3vAEZllRjqdxuWXX47rr78eDzzwAL7//e/jtttuw1VXXdXpQ2MYR3bt2oVkMok/+7M/w2OPPYY777wTN954I97+9rfjRS96Eebm5vAXf/EX2L9/P/7iL/4C+XweL37xizt92AzjyDnnnIOxsTG8//3vx759+/CZz3wGDzzwAF75ylcCAK688kr88pe/xGc+8xns27cP73//+7Fu3Trs3bu3w0fOMAbPe97zcM899+Af//Ef8dRTT+GLX/wivv71r+Otb30rAOC1r30tvvGNb+ArX/kKHnnkEfzxH/8xLrzwQqxfv77DR86cKBw4cACf+tSn8Lu/+7vYvXs3JiYmxH/cBzPLAa82zH0wsxw4/fTTsXPnTlx77bXYv38/7rzzTtx00034X//rf3E/7IOmk3SEWTbk83lcf/31+N73voeenh687W1vq9sJYZhuYt++ffjwhz+M++67D9lsFq95zWtw9dVXQ9M0PPDAA7juuutw4MAB7NixAx/84Adx6qmndvqQGUawY8cOfPaznxUTgyeffBJ/+qd/ivvvvx8bN27Etddei+c85zni9XfeeSc+/OEP48iRI9i1axc+9KEP8cSY6ShqG/7+97+PW265BU888QTWrl2L9773vXjBC14gXn/HHXfglltuwezsLM477zx86EMfwuDgYKcOnznB+MxnPoO/+qu/cvzbo48+yn0w0/X4tWHug5nlwNGjR/GhD30IP/vZz5BOp/GGN7wB73znO6FpGvfDHnCAjWEYhmEYhmEYhmEYhmFagFNEGYZhGIZhGIZhGIZhGKYFOMDGMAzDMAzDMAzDMAzDMC3AATaGYRiGYRiGYRiGYRiGaQEOsDEMwzAMwzAMwzAMwzBMC3CAjWEYhmEYhmEYhmEYhmFagANsDMMwDMMwDMMwDMMwDNMCHGBjGIZhGIZhGIZhGIZhmBbgABvDMAzDMAzDMAzDMAzDtECs0wfAMAzDMAzDGFx00UV45plnHP+2du1a/PCHP1ziI2IYhmEYhmGCwAE2hmEYhmGYLuLaa6/FpZdeavvdt7/9bdx+++0dOiKGYRiGYRjGDw6wMQzDMAzDdBG9vb0YHR2t+x3DMAzDMAzTvbAHG8MwDMMwzDLiyJEjeM973oNzzjkHe/fuxQ033IBSqQQAuOOOO/Da174Wf/mXf4ldu3bhwgsvxFe+8hXx3l/84he47LLLcOqpp2LHjh3YsWMH3vjGN4q/f+ITnxC/p/8++clPir//6Ec/whVXXIEzzjgDl156Kb73ve+Jv73xjW8Ur/3a176Gs846Cz/5yU/afTkYhmEYhmG6Ag6wMQzDMAzDLBNKpRLe9KY3IZ/P43Of+xxuvvlm/PjHP8aNN94oXvPrX/8av/nNb/ClL30J11xzDT74wQ/irrvugq7reN/73odzzjkH3/3ud3HXXXfhrW99q+3zi8UiPvCBD+Cuu+7CXXfdhV27dom//exnP8O73vUuvPzlL8c3vvENvOpVr8J73/tePPjgg7bPyOfzuPHGG/G3f/u32Lt3b3svCMMwDMMwTJfAKaIMwzAMwzDLhJ/85Cc4evQovvzlL6O/vx8A8IEPfAC/93u/h/e+970AAE3TcOONN2J4eBjbt2/HPffcgy9/+cs45ZRTMDExgde97nVYv349ACCTydg+f2FhASMjIyJFNR6Pi7994QtfwAtf+EK8+c1vBgBs3rwZDzzwAG677TZ8/OMfF6/7p3/6J5xyyil49rOf3bbrwDAMwzAM022wgo1hGIZhGGaZcODAAWzatEkE1wDg7LPPRqVSwVNPPQUA2LhxI4aHh8XfTzvtNBw4cACDg4MYHR3FN77xDZFSqnL48GEMDQ25fvcZZ5xh+92uXbtw4MAB8fOnPvUp3HbbbbjuuuuaPkeGYRiGYZjlCAfYGIZhGIZhlgnJZLLud9Vq1fb/WCxW9/dIJIJIJIK//Mu/xHe+8x2cccYZ2LVrFz796U/bXnvgwAGsXbs28HfXajXUajXx86tf/Wrs2bPHlrLKMAzDMAxzIsABNoZhGIZhmGXC5s2b8cQTT2BmZkb87r777kMsFsOGDRsAAE8++SQWFxfF3x988EFs374dAHDWWWdhzZo1eP7zn48vfelLeM1rXiNe99RTT6FSqWB8fNz1u++//37b7371q19h8+bN4ueRkRHccMMN+OlPf4o777yz5fNlGIZhGIZZLnCAjWEYhmEYZplw3nnnYf369fjjP/5jPProo7j77rvxoQ99CC996UvR19cHAMjlcrjuuutw4MABfPnLX8Z3vvMdvO51rwMAfOQjH8HBgwfx0Y9+FNu3bxeppoVCAZ/97GdxwQUXYGJiQvxXLpeRy+VQKpXw5je/Gd/97ndx++2344knnsA///M/4z//8z/x2te+1naMIyMjeN3rXodbbrllaS8OwzAMwzBMB+EiBwzDMAzDMMuEaDSKT33qU/jQhz6EV7/61chms7jsssvwvve9T7xmbGwMo6OjeOUrX4nR0VHcdNNN2L17N+6++2586Utfwm233Yaenh7b537729/G5z73OQDAHXfcYfvbr371K1x44YXYu3cvbrzxRnzyk5/ETTfdhM2bN+Pmm8bevFcAAAFISURBVG92LGbwtre9DV/84hfxgx/8ABdffHEbrgTDMAzDMEx3oem6rnf6IBiGYRiGYZjWueOOO3Drrbfihz/8YcPv+8UvfoGPfvSjdX974xvfiGuuuQZ79+4N6zAZhmEYhmFWHJwiyjAMwzAMc4KTSqXqVG1Ef38/4vH4Eh8RwzAMwzDM8oJTRBmGYRiGYU5wLr30Ulx66aWOf7v11luX+GgYhmEYhmGWH5wiyjAMwzAMwzAMwzAMwzAtwCmiDMMwDMMwDMMwDMMwDNMCHGBjGIZhGIZhGIZhGIZhmBbgABvDMAzDMAzDMAzDMAzDtAAH2BiGYRiGYRiGYRiGYRimBTjAxjAMwzAMwzAMwzAMwzAtwAE2hmEYhmEYhmEYhmEYhmkBDrAxDMMwDMMwDMMwDMMwTAtwgI1hGIZhGIZhGIZhGIZhWuD/BzMMHIVEqxcfAAAAAElFTkSuQmCC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data:image/png;base64,iVBORw0KGgoAAAANSUhEUgAABNgAAAGHCAYAAABiVu/5AAAAOXRFWHRTb2Z0d2FyZQBNYXRwbG90bGliIHZlcnNpb24zLjUuMywgaHR0cHM6Ly9tYXRwbG90bGliLm9yZy/NK7nSAAAACXBIWXMAAA9hAAAPYQGoP6dpAAEAAElEQVR4nOydd3gUVRfG363pJCGhCYJIlxq6gnSkiA39FKmCSJGiAooNRBERROkgVUARaSIiRUVFECkCgoJUAemQXjdb5/tj987OzPa+m5zf8/hIts2duf3c95wj4ziOA0EQBEEQBEEQBEEQBEEQXiEPdQEIgiAIgiAIgiAIgiAIIpIhAxtBEARBEARBEARBEARB+AAZ2AiCIAiCIAiCIAiCIAjCB8jARhAEQRAEQRAEQRAEQRA+QAY2giAIgiAIgiAIgiAIgvABMrARBEEQBEEQBEEQBEEQhA+QgY0gCIIgCIIgCIIgCIIgfIAMbARBEARBEARBEARBEAThA2RgIwiCIAgirOE4LtRFIAiCIAiCIAinlAgD2+uvv446deo4/W/AgAGhLiZBEGECGxc++eQTu++bTCY8+OCDqFOnDr7++usgly58OXTokN3xtUGDBmjXrh1ee+01pKen85+fP38+6tSp49ZvHjp0KGDlXrlyJSZMmOD2570pUzDuwxk///yzw2f922+/4cknn0Tjxo3RqVMnrFixIqwNVq+//jo6derE//3TTz9h4sSJ/N+hfNau1holccyoU6cO5s+fH+pi8AwYMIBvH19//TXq1KmDa9euAbBtO45YtWoV2rRpg0aNGmHRokV+KRdbiwJAdnY2OnTogKtXr/rltwki0mHrgYYNG6KgoMDuZ9atW4c6deq41YcJgijduLL/AOb1gqs12+uvv+73sin9/osh4MUXX0SfPn34vxctWoR//vkHCxYs4F+Lj48PRdEIgghT5HI5du3ahXHjxtm898cff+DOnTshKFVkMHnyZNSvX5//u7CwEEePHsXSpUtx6dIlbNy4EQDwv//9Dw8++GCoigkA+Pfff7FkyRJ8++23IS1HIDl06BDGjx9v973jx49jxIgR6NGjB1566SUcPXoUH330EYxGI4YNGxbkkrrHiy++iIEDB/J/r1q1SvR+/fr1sX79etSsWTPIJQPWr18v+vuZZ57BU089hf/973/8a1WrVg12sQgPKCgowIwZM9ChQwcMGTIEVapU8cvvymQy/t/Jycl47rnn8Oabb2LNmjWi9wiiNGMwGPDzzz/j0UcftXlvx44dISgRQRCRSrly5UT2Hnvcd999eOedd+y+98wzzwSiWCXDwFa1alXRgrZs2bJQq9Vo0qRJ6ApFEERY07RpUxw5cgT//PMP7rvvPtF727dvR7169XD69OkQlS68qVmzps342qZNG+h0OixbtgwXLlxAzZo1UbFiRVSsWDE0hbTw0UcfoVevXqhQoUJIyxEICgoKsGzZMixbtgwJCQkoKiqy+cz8+fNRr149fPTRRwCAdu3awWAw4NNPP8XAgQMRHR0d7GK7xJWBKj4+PmTzu73rVqxYkdYbQaR8+fIwGAxefz83NxcmkwldunRBixYt/FaucuXKicaZvn37YvHixfjxxx/x0EMP+e06BBHJNG3aFDt37rQxsN2+fRtHjhxBvXr1kJeXF6LSEQQRSbhj7wnFmrFEuIh6wpEjR9C/f380btwYLVu2xMSJE5GVlSX6zMWLFzF69Gi0bNkSLVq0wPDhw/Hvv/8CcO4ewtixYwd69+6NtLQ0tGnTBpMnT0Zubi7/PpNJs/8aNWqExx57DL/99hv/GVduDvZcr9y5NykDBgywcZ/9+OOPXbq5OJNcCl01BgwYgE2bNqFjx45IS0vDoEGDcObMGdFvXb58GWPHjkWbNm3QpEkTDBgwAEePHuXfv3btms012LOx57pi79m4qhOtVospU6bg/vvvR6tWrTBhwgTR+506dbKRkHrqmuKvOsvOzsa4cePQsmVLtGnTBu+//z60Wi3/vjvPxGg0YunSpejVqxcaNWqEJk2aoE+fPjh48KDDstr77ZycHEyePBkPPPAAGjZsiKeffhoHDhxw+h17v+9OO9TpdJgxYwbat2+PevXq+eyS1aJFC6SmpmLXrl2i1w0GA3744Qc8/PDDNt/RarVYuHAhunfvjoYNG+Khhx7C0qVLYTKZ+M/o9XqXYwQA3Lhxg6/Hxo0bY9CgQfjnn39En3HH5d0b961OnTq5NZZ5SpkyZQBYlRz22tFXX32Fbt26oVGjRujfvz9u3Lhh8zt//vkn+vXrhyZNmqBDhw5YvXo1nnvuOVEf1Gq1mDlzJtq3b48GDRrgkUcesTn9PnfuHPbs2YNevXqJXv/jjz/w/PPPo0WLFmjQoAE6deqE+fPni+pRyPz589GpUyf88ssv6N69Oxo3boynn37arovixYsX8fzzz6Nx48Zo06YNZs2aJTIGZGVl4d1330XHjh3RoEEDtGzZEqNGjeLHEcD5PCMcYzZt2oQNGzZg8uTJ6N+/v01ZdDodDh06hK5du4pe79atG686dBc23p04cQJPPPEEGjVqhEceecSm/+Tn52P69Ono0qULGjZsiF69emHTpk2iz5w8eRKDBg1Cs2bNkJaWhueeew7Hjx/n3xeOpQMGDMDhw4dx+PBh3i1U6CJ67Ngx1KlTB7/88ovoGqdPn0adOnXw448/AnDdXuzNM76EmRgwYAAmTJiAsWPHokmTJhg8eLBD11Z749/GjRvx8MMPo0GDBujQoQPmz58Po9HoURlMJhNmz56NTp068e38448/hl6v5z/jTn0xtFotmjVrhhkzZoheNxgMaN26Nd5//323y//6669j0KBBeOedd9C0aVP07NkTBw4ccMuNo1atWi7HqfXr16NDhw5o1KiRaGz9+uuv+bb15ptvin5nxYoV6Ny5Mxo1aoQ+ffrwbtesvoqLizFlyhS0a9cODRo0QPfu3bFixQr++9JyqdVqdOvWDUuWLHFaVinStQVDug4xmUxYunQpunbtigYNGqBbt274/PPPRd9x5kIj/H1XaxFWJvYfu55UGbxx40b07t0bTZo04de2O3fu5N/3dh53Z83pyX24GsfcmV/YPPr222+LXs/NzUWDBg1s+vq5c+cwfPhwNG3aFE2bNsWoUaNELsTujg/+WOMBQF5eHt588020bdvW5pk6cr/3xzjZs2dP/PbbbzZuort27UL16tVRt25dm+/8/fffeP7559GqVSs0bdoUI0aMwPnz50WfmT17tt0ysWc1Y8YMNGrUCPn5+aLvLVq0CM2aNYNGo3EYBkP4O96EKHDn2tK9ob2+4ar9GgwGtG3b1q6i/aGHHuLbqr014LVr19yaDziOw6pVq9CjRw80atQIXbt25cNOOLuH+fPn8+1H2Ne1Wi06d+7sdEx31u6kfeOLL77AxIkTkZaWhgceeADTpk0T7ZF82fe+/vrr+PTTT/HAAw+gWbNmePHFF3H9+nXR53bv3o2+ffsiLS2NnyfWrl0r+sydO3cwceJE3H///UhLS0P//v3x559/OqwbYR256rcHDhxAw4YNMWXKFIf3zNrj3r17AQR3L2dvfjt//jzq168fFuG83Fmju0OJULC5yx9//IHBgwejdevWmDNnDnJzczF37lwMHDgQmzZtQnR0NG7fvo1nnnkGFSpUwJQpUxAbG4v58+dj0KBB+O6773j3kFOnTuG9996zcZVatGgR5s2bh759++KVV17B1atXMXfuXBw/fhwbNmwQqQXWr18PjuOQmZmJFStWYMyYMfj111/5Taq/780drly5YuOO4wip5HLPnj1YvHix6DOnT5/GxYsXMW7cOCQmJmLevHno378/duzYgfLly+PChQt4+umncc899+Dtt9+GSqXCmjVrMGjQIKxcuRItW7bkf2vkyJHo0KEDAPPC1V3cqZOPPvoI33zzDSZNmoQyZcrg3XffxZQpUzB79my3r+Mp3tbZG2+8gb///hvvvvsudDodpkyZgujoaI9iTM2aNQvr1q3D+PHjUadOHdy+fRsLFy7ESy+9hD179rj1G1qtFoMGDUJGRgZeeeUVlC9fHps3b8bQoUOxfPly3H///W6XR4q9drhs2TKsXr0aEyZMQIMGDaBWq5Geno7Ro0d7dQ2FQoFu3brZuIkeOHAAWq0WnTp1wqxZs/jXOY7DiBEjcPz4cYwePRp169bFoUOHMGfOHFy9ehVTp04FAH4iX7x4McqWLQvAvOkQLlKysrLQp08fxMTEYNKkSYiJicHq1avRr18/bNq0CTVq1OA/K3U/e/fdd726XyELFiyATqfz+vsmk0lkNCooKMDhw4exYsUKNGrUCNWrV7f7vS+++AJTp07FoEGD0K5dOxw4cACTJk0Sfebff//Fc889hwYNGuCTTz5BdnY2PvnkE+Tl5fFGT47jMGrUKBw7dgxjx45FjRo18OOPP+KVV16BTqfD448/DgDYtm0bypUrJzq5OnPmDJ577jl0794ds2fPBsdx2LZtGxYsWIB7773XrmEVMNfZxIkTMXr0aFStWhUrV67E888/j40bN6JevXr856ZPn44RI0Zg6NCh+Omnn7Bs2TJUrFgR/fv3B8dxGD58OHJzczFhwgSkpqbi7NmzmDNnDt555x1+sy51QxQiHPs6deqEZ555BjExMXaNrFevXoVer8c999wjer1atWoAgEuXLqFNmzYOr2WP4cOHo3///njllVewadMmvPzyy1iyZAnat2+P4uJi9O3bF5mZmRg7diwqV66M3bt346233kJGRgZGjBiBgoICDB06FK1bt8b8+fOh0+mwePFiPP/889izZw8SEhJE13vnnXfw6quv8v+uWbMmTp06xb/ftGlTVK1aFdu3b0fHjh3517/77jskJSWhffv2brWX8uXLO33u3oSZYCqNxYsXOzTe2mPJkiWYPXs2+vfvjzfeeAOnT5/G/PnzcfPmTXzwwQdu/86yZcuwbt06TJw4EXfffTdOnDiB2bNnQ6VSYezYsW7Vl5CoqCh069YNO3fuxGuvvcYb0vfv34/s7Gw89thjHpX/yJEjiIqKwsKFC1FUVISGDRs6rQM2nkrLJeXWrVtYsGABxo8fj/j4eCxYsAADBgzAtm3b0KFDByxYsACjR48WrSkWLFiAhQsX4vnnn0fr1q2xb98+vPzyy6Lf/eCDD/Dbb79h4sSJSE1Nxd69ezFz5kwkJSXhySefxCOPPIJHHnlE9J3u3btj/fr1uHTpksNx0VumTJmCr7/+GsOHD0daWhr++OMPfPDBB8jLy8OoUaP4z0ldaKRrNU/WIgsWLEC5cuWQm5uLr776ChMnTkTDhg1RvXp1rF27Fu+//z7GjBmDZs2aITc3F8uWLcOECROQlpaGihUr+jSPu1pzenIfzsYxd+cXAIiLi8OePXvAcRzfH3744QcbY/ilS5fQp08f3HvvvZgxYwYMBgMWL16MZ599Flu3bkVKSorL+/cEV2u8mJgYfPjhh9i1axcmTpyIGjVqQKlU8nsbR/hjnOzWrRumTZtm4ya6Y8cOPPzwwzZxCw8ePIihQ4eiVatW+OCDD6DVarFkyRL06dMHGzZs4NdLxcXF6NSpE4YPH85/V+j+9dRTT2HlypXYtWuXaE21detW9OzZEzExMfxr0r2dr25knlxb+Hwd9Q1n7ffxxx/H559/joKCAr4+jh49iv/++w8ffvgh/xvt27fHiy++yP+dmJjo1nwwc+ZMrF69GoMHD0abNm3w999/8weJwrAgbK3K+mzFihXtKo+XL1/utvFCOGYLryFk7ty5aNy4MebMmYN///0Xc+bMQXp6OubMmWP3Nz3Z9/70009ITk7G22+/DZPJhI8//hgDBgzA9u3bERMTgz179mDUqFEYOHAgxowZg+LiYnz55Zd477330KBBAzRu3BiFhYV49tlnYTQa8eqrr6JChQpYuXIlhgwZgi1btvDrc1b3wnsuX748pkyZ4rTfNmzYELNnz8b48ePx+OOP2yi3Tp06hc8//xxz585FWlpa0Pdy9pg2bZpPqnR/4e4a3R1KlYHt448/RvXq1bFkyRIoFAoAQOPGjfHwww9j8+bN6NevH1atWgWdTofPPvsM5cqVAwDUrVsXzz77LE6cOIH27dsDsG6iha5Subm5WLx4MZ5++mlMnjyZv27t2rXRr18//hoMYaNXKBQYMWIELl26hMaNGwfk3tzhgw8+QK1atUQbGEdIJZcXL160+Ux+fj4+/fRTNG/eHADQqFEjdOnSBWvWrMGECROwYMECqNVqrFmzhp8IOnTogF69emHmzJkio0TVqlU9lni6Wyccx+G1117Dk08+CQA4duwYH0cqUHhTZzqdDvHx8XjnnXd4l5OffvoJ+/bt88jAdufOHbzyyiui04KoqCiMGTMGZ8+ehVxuFrcaDAYolfaHia1bt+LMmTPYsGED32bbtWuHAQMGYNasWdi8ebPb5ZFirx3+9ddfqFu3LoYMGcK/5umJgpSePXti7dq1IjfRHTt2oHPnzoiKihJ9du/evfj999/xySef8EaYNm3aIDo6ml/E16pVi3fTS0tLQ3JyMgBg3759ot9avXo1cnJysG7dOlSuXBmA+dn17NkTc+fOxbx58/jPSt3P/BFPUuoS6ynPPfeczWuJiYno3LkzXn31Vb79COE4DosWLULPnj3x5ptvAgDatm2LgoICfPXVV/znlixZgoSEBCxfvpxfdN57772iOJu///479u3bh9mzZ6Nnz54AgAcffBAajQazZs1Cr169oFQqcfDgQTRs2FAU/+jMmTN44IEH8NFHH/HlbNOmDX7++WccOnTIoYFNo9FgypQp/OaqdevW6NKlC5YuXSoyxA8cOJBftLZu3Rq7d+/GwYMH0b9/f9y5cwcxMTGYOHEiPya2atUKV65cES2q3R3nXLlSstNyaZuJi4sDAIeBpp0xYMAAfvP+4IMP4oknnsDChQvRvn17fP311zh37hy++uorpKWl8Z8xGAxYtGgR+vTpg8uXLyM7OxsDBw5E06ZNAZjrd/369SgsLLQxsNWsWZMvv6Pn8uijj2LlypUoLi5GdHQ0OI7Djh070L17d6jVauzfv99lewlEWAmVSoV3332XN4q6o3jIz8/HokWL8Mwzz/Bqg7Zt2yIpKQlvv/02Bg8ejFq1arl1/cOHD6NBgwb8vNayZUvExMTwz9id+kpKShL95mOPPYbNmzfj6NGjfBvevn077r33XjRs2NCj8hsMBrz33nsiN3J/1IHRaMTChQvRqFEjAOZ5tUuXLvj8888xceJE3iDO1hRFRUVYtmwZ+vXrx8+jbdu2hUajEfXLw4cPo02bNvwY0apVK8TGxjo1jjRs2BCA+eDGnwa2S5cuYcOGDRg3bhwfS7Ft27aQyWRYsmQJ+vbty88/0rYtXat5shapV68eH7OuUqVK+Pnnn3H69GlUr14dV69exfPPPy/atFeuXBm9e/fG0aNH8fDDD/s0j7tac3pyH87GMXfnFwC4//778euvv+LEiRN82Xbu3IkWLVqI+vuCBQsQExODVatW8ePZ/fffjy5dumD58uWiJC7+wNUar0mTJvjrr7/Qtm1bkfFIqPSxhz/GydTUVLRo0ULkJnr9+nWcOHECM2fOtDmo//jjj1GtWjUsXbqUr9e2bduia9eumDdvHubOnQvAPEffddddDstXo0YNpKWlYevWrbyR69ixY7h8+bLI8ATYD4PhC55cW3hdR33DWft98sknsWzZMnz//ff82P/NN9/gnnvu4edcwHxgIbzWl19+6XI+kMvlWLNmDfr3788ffD3wwANIT0/HH3/8geHDh/Pjub15W3o/N2/exLJly1C/fn239p3SfaC99XDZsmXx6aefQqlUon379pDL5Zg+fTrGjBkjOrxmeLLv1Wg0+Prrr3H33XcDMK9dnnjiCXzzzTd49tlnceHCBTzxxBN46623+O+kpaWhVatWOHToEBo3bowtW7bg+vXr2LJlCz8XNW3aFI8//jj++OMPvn2wZyW9Z1f9Nj4+Hl26dEHXrl3x+eef27Tj1atXo1OnTujcuTMAYMOGDUHdy0n5/vvvceLECb8fQHmDu2t0dyg1LqIajYY3kHEcB4PBAIPBgLvvvhs1atTA/v37AZit/E2aNOGNa4B5g/vLL7/wxjVHHD9+HDqdzsYdqXnz5qhcuTIOHz4sep2VISsrC1u2bEFcXJxNAzMYDC7dQty9N1cwA4I/J/oqVarwjRQwW9/ZSStgXrB27NhRNEgqlUo8/PDDOHnyJAoLC11eg6lp2H9CpYC7dTJp0iT07dsXRqMRt2/fxoEDB2wGYuGzlV5HSCDrTK1WY9asWXjooYdgMBhw+fJlHD9+3Kaszp4JYF6wDBo0CFlZWThy5Ag2b97Mu3rodDp+w3Dr1i2H93DgwAGUK1cO9evX569jNBrRsWNHnDx5UuRi66o8Qhy1w4YNG+LChQv4/vvvkZub6/J33KFZs2aoUKECL6/X6XTYvXu3TXsBzG1VqVSie/fuotfZApG1pVu3bkEulzs1hB04cAD16tVDhQoV+Gcil8vRrl07/P777x7fB3u+7maGNBqNovqQ/ueKd999l3dPHD58OBQKBQYMGIDp06fzKhMpFy9eRGZmpkhlBAA9evQQ/X3w4EG0a9dOdKKblpbGGyIB8/OTyWRo3769qNydOnVCeno67zpy9epVmwDmjz/+OJYtWwa9Xo8zZ87g+++/x7x582A0GkWuc1KUSqWoXURHR6Ndu3b8WMYQjncymQyVK1fm48lUqFABa9asQbNmzXDt2jXs378fn3/+OY4dOyZSFDqrG0/cBF31D3uGUFc88cQT/L9lMhm6du2Kv/76C8XFxTh8+DAqV67ML84Zjz76KLRaLU6cOIFatWqhbNmyGDFiBCZPnowff/wRqampePXVV72O1/foo4+iqKiIdxM9duwYbty4wSuq3G0v/nrujHvvvdcjtTVgdo9mSgxpWQG4PZ8D5oXh/v370bdvXyxfvhwXLlxA//79+efiTn1JadmyJe666y5s374dgHlhv3v3bv43PSl/UlKSqM6lc6z0P3fH+7vvvps3rgHgVazSvso4fvw4iouLbcZ26TzQqlUrbNiwAS+88AK++OILXL16FaNGjRIpKqQkJCSgTJkyPh8GSTl48CA4jrP7nLVardvu356uRdhck5+fjw0bNkCpVPIufa+//jomTJiAvLw8HD9+HFu3buVdo9j4Foh53Jv7cDaOuTteAOb6bdmyJX766ScAZqWzvYOagwcPomXLloiOjuZ/Lz4+Hs2bN7eZ86XrJXvzuq9rPMBcF4cPH8aBAweQn5/vdl34Y5yUuolu374d9evX59XVjKKiIvz999/o0aMHb1wDzOEoOnbsKNpX3bx50+aARsqTTz6JI0eO8G59W7ZsQfXq1W3GQHeQKvld4c9rO2u/1atXR7NmzbB161YAZmXfzp070bt3b6e/6c58cPz4cRgMBpuYkm+//TaWL1/u8X3MmDEDzZs3t1kX+sIjjzwiEgZ069YNAOyO/57ue5s2bcob1wDzYfXdd9/N//bQoUPx4YcforCwECdPnsSOHTv4EAGs3x09ehRVqlQReT7ExMTg+++/F6kbHeFuv+3Tpw++//57HDlyBBzHgeM4/Pnnn9ixY4fosCHYezkhWq0WM2bMwMiRI0V2l1Dh7hrdHUqNgi0vLw8mk4kPCC2FqVVycnK8zijFGmFqaqrNe6mpqTa+90L5MQCMGTNG5B56/fp1/jNlypRB7dq1MWzYMBtDn7v35gy9Xo8PPvgAQ4cOFW1kfcVeYPGUlBTemp2bm+vweXEc55bCYtGiRVi0aJHd9zytkzFjxvALJal76DfffINvvvnGaVmCWWdPPvkkzpw5A5lMZuO37uyZAOBdTP/++2/ExMSgZs2auOuuuwCYNzlt27aFUqnEzJkzMXnyZHAcJ4rdAZj7Snp6uk07ZqSnpyMxMdGt8jCctcMXXngB6enpeOONN9wyvLqDTCZD9+7deTfRffv2QS6Xo02bNrh9+7bos7m5uUhOThYt8gDwkwJrS9euXUP58uWhUqkcXjcnJwf//fefw2en0WhEBiZXsOerUCiQmpqKtm3b4qWXXnIY2L9r1642cSOEnD171un1qlevziszGjduDJVKhQULFiAqKsphZkrWF5mqgiGdVLOysuwqQoR9OCcnBxzHiU5jhdy5cwf16tVDQUGBzXMsLi7G1KlTsXXrVhgMBlSpUgVpaWlQKpVODZSpqak2as6UlBTk5OSIXpNeTy6Xi37322+/xSeffIKbN28iKSkJ9erVs3EHd9QuALMi5Oeff3b4vhC22ZD2FzaueqOGLF++vOjvlJQUcByHvLw85Obm2l0ksbrLy8tDXFwc1q5di8WLF2Pnzp1Yv349oqOj8dhjj+Htt9/22CAFmF1e09LSsH37dvTo0QPbt29H1apV+fbhTntJSEjgT3Tt0bJlS5v4Vq5gSkFPYO3JUT/yJLvx0KFDERcXh82bN2PWrFn46KOPUKtWLbz99tto3bq1W/UlRSaT4ZFHHsHGjRvx9ttv45dffkFRURHvGulJ+aXP5/Dhw6LssVKeeOIJG7WHPezN9ykpKbh586bdz7MYXdLDAek49NZbb6FixYr49ttvMXXqVEydOhVpaWmYMmWK3bhRjJiYGK/Uos5gz9mR4lY6fznC07WINJ5j7969ce+99wIwuwNNnjwZBw4cgEqlwr333ss/FzYGBmIe9+Y+nI1j7s4vjM6dO2Pt2rUYP348vv/+e9SuXdvGLT8nJwc7duywmyVT2u7sKcSF4VIA39d4ADBx4kRoNBoMHz7cpXKNce3aNb+Mk127dsV7773Hu4nu3LnTxr0aMK+rOI5zaw1//fp1l8lEevbsiQ8++ABbt27F888/j507d3qdTZvVk1qtRqVKldCrVy+MHDnS4drPn9d21n6jo6Px1FNP4c0338TNmzdx9OhRFBYWilyb7eHOfMDajqODVE84fPgwdu/ejW+//ZY/sPEH0nUvG8eFhiLAu32voz0t++2srCy888472L17N2QyGapVq8YfurJnl5OT45NLuLv9tnnz5ujTp4/ImNanTx/07dsXrVq14l8L9l5OyLJly6BSqfDcc8/ZePqECnfW6O5QagxscXFxkMlkeO655+wuSNimKCEhwW6Q+QMHDqBKlSoiy7UU1gAzMjL4BQcjPT3d5rvM/bG4uBjbtm3DwoUL0a5dO/7ktVy5crxUuqCgAFu2bMHIkSNF7lSe3JszVq9eDZ1Oh2HDhiEjI8Pl590lOzvb5rWMjAx+cElMTLR7vfT0dADmzbirDcXTTz+Np59+mv97w4YN2LBhA//77Jru1MnEiRMxePBgrF69Gm+88QYaN27MDw4dO3YUxTXZs2ePTWrgYNbZrFmzkJGRgQULFmDUqFH48ccf+Q2Ls2fCYiDVqVOHd+2Ry+X49ddf8f333wMwKw8/+OADvPfee3yMJunEm5CQgHvuuUcUp0yI0FDtrDxCnLXDqKgoDB06FAcPHkTNmjXx8ssvo7i4GCNHjnT5rJzRs2dPrF69GqdPn8aOHTvw0EMP2V0gJSYmIjs7G0ajUWRkY+2TGY6OHTvmdLMFWE+9X3vtNbvvC40MQvdGR7DnazKZcOPGDcyePRsvvPCCTQBqxuLFi32KwSZl5MiR2L17N+bNm4cOHTqgdu3aNp9hzyczM1P0utRAVbFiRbtjQmZmJt+HExISEBsbizVr1tgtDzsFT0pKsjGiT5s2Dd9//z3mzJmDBx54ALGxsQDgMs6EtJyAeCxzhyNHjmDixIkYMGAAnn/+eX6xNnPmTJHixFGQecCz+JNVq1aFQqHAf//9J3r9ypUrAGDXXcIVOTk5os1ORkYGFAoFkpKSkJiYaHMtQDyeA2Zl10cffQSj0Yi//voLW7duxbp161C1alUMHTrU4zIB5lP26dOnIz8/H7t27cKzzz7Lv+dOe4mOjnb63L0xlklhfVl66ltYWMj/PjtkmzVrls0mHbBvPHKEXC5Hv3790K9fP2RmZuLXX3/Fp59+ijFjxmD//v1u15eUxx57DEuWLMGhQ4ewY8cOtGjRgp8nfSl//fr1ndaBo/JIkW6kAPM9OdoUMhWdcIwBYLMWVKvVGDlyJEaOHIkbN27gl19+waJFizB+/HinG8S8vDy3y+4u7DmvXr3abttkxhRXeLoWWbx4McqVKwedTof9+/dj4cKF6NChA7p27Yphw4ZBpVJh06ZNqFevHpRKJS5cuMAraYDAzeOe3oezcczd+YXRuXNnTJ06FZcvX8aOHTt4t1IhCQkJeOCBBzB48GCb96QHN++++65osyuMO8fwdY0HmOfHIUOG4MiRI6hfvz6ef/55XLx40e71GOXLl/fLOFm2bFm0bt0au3btQqNGjXDmzBkb11DA/NxkMpnDfQJzYc/OzsalS5dcrr3i4uLQvXt37Ny5E7Vr10ZRURGvvhXizrqL1RNTw8+YMQN5eXk2SS88vbY7OGu/gDn24/vvv49du3bhyJEjaNOmjctM6u7MB0yxl5WVJRorb9y4gStXrqBZs2ZOD5cZRqMR77//PgYOHGizN/MV6b6TtR3p+O/NvtfRnpaF65gwYQIuXryIVatWIS0tDWq1GhqNRrTfSUhIsKtoPnbsGBITE12uy9ztt9988w0fh5EZ9nv16oXZs2eLQkcEey/HYO7B8+bN8+pgNRC4u0Z3h1LjIhofH4/77rsPFy9eRMOGDfn/atWqhfnz5/OxEpo3b44TJ06IFlaZmZkYOnQofv31V6fXaNy4MdRqNb777jvR60eOHMGNGzdsTsNYGVq0aIGJEyfCZDKJ5M5qtZr/zP33349JkybBaDTi2LFjXt2bIzIzM7Fo0SK89tprXllpnXH58mU+AytgPlX9888/+c1sixYt8Msvv4hOd41GI7Zv346GDRu61enKly8vum/hyY47dXL79m1MmDABp06dQrVq1dCiRQuMHj0axcXF+Ouvv/jvJCUlia5jzyof6Do7d+4cXn75Zdy+fRu1atXC/fffjyFDhiAzM1P0nJ09k4sXLyInJwcDBw5EzZo1eTcxlk2Gbf4ee+wx7Nu3D9u2bcPevXtFWW4B80nlzZs3kZKSIrrW/v37sXz5cpERyll5GK7aoclkwvjx45GZmYn58+fjgQcesGvI8ZQmTZqgcuXK2Lp1K37++WeHioCWLVvCYDDYZBtjRqxmzZqB4zjs27fPZeD4li1b8kGvhc9l69at2LRpExQKBV8P7rjxsefbuHFj9OjRA/369cPZs2ftbjQBczYg4XWl/3mKUqnElClTYDAYRJkEhdxzzz2oVKmSzfOTZn9s0aIF9u3bJzqZ++eff0QLkpYtW6KoqAgcx4nKfe7cOSxcuJBfBFauXNlGtXL06FG0atUKXbp04Y1rJ0+eRFZWllO5e3FxseiErbi4GHv37vUoAOyff/4Jk8mEMWPG8BO30WjkXYTY9Z3VjSdZXqOiotC8eXP8+OOPIhXd999/j4SEBJEbnbvs3r2b/zfHcfjhhx/QrFkzqNVqtGjRAtevX+ezYTG+/fZbqFQqNGrUCLt27ULr1q2Rnp4OhULBK4DKlCljN6Ms4F4f6NmzJziOw9y5c5GZmSkKnu1OexGO3fb+88cmgCkGha73ubm5orGbKUJv374tur5SqcQnn3zikathnz59+P6YkpKC3r17o1+/fsjLy0NBQYFb9WWPGjVqoH79+ti+fTt+/fVX0bP2pfzx8fFO68Bd74JLly7xRmTAvJD/888/Raf2QurWrYuEhAQ+4yzjhx9+4P9dXFyMbt26YeXKlQDMBqx+/frh4YcfdthuAXP9sthQ/oSpIrKzs0XPKCsrC3PnzuUPBEwmk43qWoina5HatWujYcOGaNasGcaOHYukpCQcPHiQN3A89dRTfH0DtuuKQM3jnt6Hs3HM3fmFUbFiRdSvXx9fffUVjh49ahP2ADCPQRcuXEC9evX432vQoAFWrVpl0+6k6wJ7Rit/rPE0Gg1efvllqNVqzJ49Gy1btnQZB8mf4yRzE920aROaNWtmN0RAbGwsGjRogJ07d4rcT/Pz87Fnzx40a9aMv7fExESn6m/GU089hXPnzmH16tV44IEHRIYnT9ZdrJ6aNm2Kvn37om3btjahgDy5tic4a7+A+bn17NkT3333Hfbv3+/SPRSAW/NBo0aNoFKpbNZtK1euxLhx45yONUI2bNiArKwsUbxGfyFV+H///feQyWRo3bo1/5q3+96jR4+KjGwnT57EtWvX+HXg0aNH8dBDD6FVq1Z8XUj7XfPmzXH16lWRq7lWq8WYMWOcGq8Z7vTba9eu4d1338WgQYMwbNgwJCQkICEhAUOHDsWgQYMwdepUPplIsPdyjJkzZ6J169Yuw28FE3fX6O5QahRsAPhgsOPHj8ejjz4Ko9GIlStX4sSJE3wnf+655/DNN99g6NChGD58OFQqFRYvXoyKFSvalS8LSUpKwrBhw7Bw4UKoVCp07NgR165dw9y5c1GzZk2RzzxgjvsBmDsLGyyFwYt1Oh2OHz8Ok8mE7OxsfPvtt5DL5WjatKmNsc+de3PEv//+i9atW9vEH/EHLPPiK6+8AoVCgQULFiAxMZF3aRw9ejT27t2LgQMH8qefLLaJN/78Utypk6ioKBw/fhxjx47FK6+8gqSkJCxfvhxRUVFo0KCBR9cLdJ2VL18ev//+O0aMGIFRo0ZBoVBg/vz5SEpKcluNUr16dcTHx/NBQJVKJb7//nt+YNdoNPxnY2NjHS5+e/fujS+++AKDBw/GiBEjUKlSJfz+++9YtmwZ+vfv79YplhBX7XDjxo04ceIEJk+e7HRRcvz4cZQtW9ZlAHgh3bt3x5o1a5CUlGTjisFo164dWrVqhbfffhu3b99G3bp1cfjwYSxbtgxPPPEEKlasyLfde+65h+/fgHVDffz4cTRp0gTPPfcctm7diueeew5DhgxBcnIyduzYgQ0bNuCNN97A1atXeeOuO1mFb926xccbvHr1Kj7//HPUrl2bV3AGg7S0NDz66KPYunUrdu7cabPJkMlkmDBhAsaPH4+3334b3bt3x/Hjx7Fu3TrR50aMGIEdO3Zg6NChGDJkCPLy8jB37lzI5XL+VLl9+/Zo0aIFXnzxRbz44ouoUaMG/vrrL8ybNw8PPvggf1LZpk0bfPnll6IMb40aNcLOnTuxbt061KhRgz85l8lkorZvjzfeeAMvv/wyUlJSsGLFChQVFXmkvGAGi/feew9PPvkkcnNzsXbtWpw5cwaAOd6MP5JYCBk5ciQGDx6Ml156CU8++ST+/PNPrFixAuPHj+dVHQUFBbhw4QKqVq3q0vVj5syZ0Gq1qF69OjZu3Ih///0Xq1evBmAeE7788kuMGjUKY8eORZUqVfDzzz9j8+bNGD16NMqUKYOmTZvCZDJh1KhRGDZsGOLi4rBz507k5+c7dO8pU6YM/vzzTxw4cMBhgg6WMfTLL79EWlqaSGXibnsJNHXq1EGlSpWwcOFCxMfH8wHpheqa5ORkDB06FHPnzkVBQQFatWqF27dvY+7cuZDJZLxCw506a9GiBVauXInU1FSkpaXh9u3b+Oyzz9CyZUuULVvWrfpyxGOPPYYZM2bYxKV0t/yBJCoqCiNHjsQrr7wCo9GIuXPnIikpCYMGDbL7+fj4eAwdOhTz5s1DTEwMWrZsicOHD/Njk1wuR3R0NOrXr48FCxZApVKhTp06uHTpErZs2cLH+LEHO/Vu27YtAM/62unTp0Wn/zqdDllZWbh16xbq1KmDRx99FJMmTcL169fRoEEDXLp0CbNnz0aVKlVQvnx5HD16FGfOnHEZl8qTtQgrk1arxZEjR5CTk4OaNWsiJSUFlStXxtq1a1GxYkWUKVMG+/bt41VgbGx1dx73Bk/uw9k45s140blzZyxYsIA3BEtDMLz44ovo06cPhg8fjmeffRZRUVFYv349r/z2J+6u8RYvXozr169jyZIl/GFTMOnatSveeecdrFq1ShQUXsr48ePx/PPPY9iwYejbty/0ej2WLl0KnU6HUaNG4cKFC1ixYgXuv/9+0aE449atW7h16xZvwGvWrBmqV6+Ow4cPi0LBnD59mj9Ec2fddeHCBURFRUGj0eDkyZPYv38/rwpyhKNre4qz9st46qmn8MwzzyAxMRFdunRx+ZvuzgcDBw7EqlWreGP0iRMnsG7dOrz22mtux3X966+/MGPGDL+vdwDzOnvChAl47LHHcObMGcyfPx9PP/20yGPJ232vRqPB0KFDMXLkSBQWFmL27NmoXbs2H6+zUaNG2LZtG+rXr4+KFSvi2LFjWLp0qWh92bt3b3z++ecYOXIkxo4di+TkZKxZswZ6vR59+/Z1WQZ3+u3777+P5ORkjBkzxua9MWPGYNeuXZg2bRo+/fTToO/lGKdPn3aq/L5y5QqysrL8nnzKGf5co5cqA1vbtm2xYsUKLFiwAGPHjoVKpUL9+vXx2Wef8RVYqVIlfPnll/joo4/w+uuvQ61Wo1WrVpg9e7Zbm9UxY8YgNTUVX3zxBdavX4+kpCR0794dL7/8sk1HYBlAVCoVKlasiAkTJogsuenp6fxn4uLicM8992Du3Llo1KiRjbHGnXtzhFKpdChp9pW77roLQ4YMwQcffACNRoMHHngAixcv5mXMtWrVwpdffolPPvkEb7zxBmQyGRo1aoQ1a9aIgoX7gjt1smLFCsyYMQNTp06FTqdDrVq18Omnnzp1CbZHoOssKSkJK1aswMcff4zXX38dgNmt5v3333dbmp+QkIBFixZh5syZeOmllxAXF4d69erhiy++wAsvvIAjR47wAamdERsbi7Vr1+Ljjz/GRx99hPz8fFSuXBnjx48XZQhzF2ftMCcnB5988gnuu+8+keuXPZ555hm3Y/UwevbsiRUrVqBHjx4OFwhsMzxv3jysWrUKWVlZqFKlCsaNG4fBgwfjjz/+4NUiL7zwgsOynT17FhUqVMBXX32Fjz/+GFOmTIFWq8U999yDadOm4amnnsKkSZOwefNmNGrUyK67iZRNmzZh06ZNkMlkSElJQbNmzfgMT8FkwoQJ2L17N2bOnGk38HevXr0gl8uxaNEibN26FbVr18Z7772HcePG8Z+pVq0aVqxYgZkzZ2Ls2LFISUnB8OHDsXjxYr6Ny+VyLF26FHPnzsWSJUuQmZmJChUqYPDgwSI37oceeggLFy7EX3/9xWdHev3116HX6zFnzhzodDpUqVIFI0eOxIULF/Dzzz87DdI8ZcoUfPDBB8jKykLTpk2xbt06G3chZ7Rq1QqTJ0/GZ599hl27diE1NRWtWrXi3byPHj3q99O8+++/H/Pnz8e8efMwatQoVKhQAa+99pqoj546dQoDBw7E9OnTXZ50T5kyBUuWLMHVq1dx3333YeXKlfxYHRMTg88//xwff/wxb2C59957+XYNmA8Jli9fjrlz5+Ktt96CRqPhVSbCE2Yh/fr1w8mTJ/HCCy9g+vTpdk9NAbPRZ/fu3TaHYe62l0CjUCgwb948fPDBBxg3bhxSU1MxaNAgXLx4EZcuXeI/9/LLL6NcuXL48ssvsXz5ciQmJuL+++/HuHHjeGOJO3X20ksvQa1WY/PmzVi4cCESEhLQqVMnjB8/HoB79eUIlum7Y8eONgYcd8ofSO677z5069YNU6ZMQX5+Pu6//368+eabTg1aw4cPB8dxWL9+PVasWIHGjRtjwoQJmD59Or9OeO+99zBnzhysXLkS6enpSElJwVNPPYWXXnrJ4e/u3bsXjRo14hXvnvS10aNH27z266+/YuPGjRgzZgymT5+OJUuW4KuvvsKtW7eQkpKCnj174uWXX8a5c+fQr18/lC1bFlOmTHF6HU/WIqxMCoUC5cqVw5AhQ/gMz4sWLcK0adP4tXPNmjWxePFifPDBBzhy5AgeeeQRt+dxb/DkPpyNY96MF126dMHcuXMdztd169bF2rVrMXv2bLz22mvgOA61a9fGwoULncY08wZ31nj33nsvVq5ciU6dOjlN0hFIypQpg7Zt22Lfvn1OjdT3338/PvvsM8ybNw/jxo2DWq1G8+bNMWPGDNSqVQsDBgzA2bNncfbsWbsx7jZt2oSKFSuKjA0dOnRAVlaWyPD08ssv88lx3MnU/N577wEwr10rVKiAPn36OB0LnF3bU5y1X0aTJk2QlJSEnj17uuUN5O588OqrryIlJQVfffUVli9fjipVqmDSpEmiTO+uSEtL89o91hWDBg3C7du3MXr0aCQnJ2PEiBEYPny46DPe7nubN2+O1q1b8wbhTp064bXXXuOf74cffsjH5wTMnhvvvvsuvv32Wxw5cgSA+UDniy++wMyZMzF16lSYTCY0adIEa9ascbnnvHz5sst++9NPP/HhC+yFG4qJicHkyZMxfPhw/PTTT3wMyWDs5YQMHjzY6fp50aJF2LJli8uY0P7Er2t0jiACxMSJE7mOHTuGuhgEERQOHjzI1a5d2+v3CTO///4798cff4hey83N5erXr8+tXr3a498bPnw49/rrr/tUpnnz5pX4upszZw733XffOXx/8+bNXO3atbmrV68GsVSEM1zVGeEeer2e27JlC3fjxg3R61988QVXt25dLjc316vfLSws5Jo2bcr9+OOPotd9qbf+/ftz8+bN8+q7BI1jJRFXfUL6vslk4nr06MFNmzYtGMUT4eu1PWm/x48f52rXrs2dPn3aq2tFIrVr1w7Y+Ni/f3+uf//+Afltwj5du3YNdRG8plQp2AiCIIjw5tSpU/xJdf369ZGTk4PPPvsMCQkJvAzfE1555RX07dsXY8aM8XscpJLC7du33U4RT4QHVGf+Q6lUYtmyZVi9ejVGjhyJ5ORknDt3DnPmzMHjjz/ulruYPb766ivUqlVLpFCieiOI0FBQUIBVq1bh77//xtWrV/lQNSXt2ocOHcKhQ4fwzTffoG3btkFxyycIf7N161a/J8AIJmRgIwiC8APx8fG8G6I37xNmhgwZAp1Oh3Xr1uHmzZuIjY1Fy5YtMX36dK9iZdWpUwfDhw/HrFmz8MknnwSgxJFPUlIS5s+fTwbICILqzL98+umn+OSTTzBlyhTk5eXhrrvuwqBBg2xci9wlKysLq1atwueffy7KSOhrvdWoUcNuMHiCKK246hPs/ejoaHz11VcwmUz44IMPPA4B4wvBvHZ2djY+++wz1KpVy2HSKYIIdxo2bIiuXbuGuhheI+M4QWoxgiAIgiAIgiAIgiAIgiA8wr10HwRBEARBEARBEARBEARB2IUMbARBEARBEARBEARBEAThA2RgIwiCIAiCIAiCIAiCIAgfIAMbQRAEQRAEQRAEQRAEQfgAGdgIgiAIgiAIgiAIgiAIwgeUoS5AsMnMzEdJyJsqkwEpKQkl5n6I0ge1YSLSoTZMRDrUholIhtovEelQGyYinZLQhtk9+ItSZ2DjOERs5dujpN0PUfqgNkxEOtSGiUiH2jARyVD7JSIdasNEpENt2Aq5iBIEQRAEQRAEQRAEQRCED5CBjSAIgiAIgiAIgiAIgiB8gAxsBEEQBEEQBEEQBEEQBOEDpS4GG0EQBEEQBEEQRDjBcRxMJiNMJlOoi0IECZkMKC4uhl6vo/hVREQSCW1YLpdDLldAJpMF5XpkYCMIgiAIgiAIgggRBoMeublZ0OuLQ10UIshkZcnJqEpENJHQhtXqaJQpUxZKpSrg1yIDG0EQBEEQBEEQRAjgOA6Zmbcgl8uRmJgKhUIZNKUFEXoUChmMxjCV/hCEG4RzG+Y4DkajAQUFOcjMvIXy5asEfHwNCwObTqdD7969MWnSJLRq1cruZ/755x+88847OHfuHGrWrIl3330XDRo0CHJJCYIgCIIgCIIg/IPBoAfHmZCYWA5qdXSoi0MEGaVSDoMhvNU/BOGM8G/DUVAoFMjKug2DQQ+VSh3Qq4U8yYFWq8W4ceNw/vx5h58pKirCsGHD0Lx5c3z99ddIS0vD8OHDUVRUFMSSEgRBEARBEARB+B+ZLOTbMoIgiBJJMMfXkI7kFy5cwNNPP40rV644/dyOHTsQFRWF1157DTVq1MBbb72FuLg47Nq1K0glJQiCIAiCIAiCIAiCIAj7hNTAdvjwYbRq1Qrr1693+rkTJ06gWbNmvL+sTCZD06ZNcfz48SCUkiAIgiAIgiBKJnqjCX/fyIPRFJ4xdAiCIAgiUghpDLa+ffu69bn09HTUrFlT9FpKSopTt1JHlJSYoew+Ssr9EKUPasNEpENtmIh0qA0TALD68FUs+f0/vN2tFh5vWCnUxXGbktJ+I7X806ZNwc6d3zl8f968T9G0afMglsg+Tz31CG7duokFC5aiSZOmovcOHvwdEyaMRY8evfDWW1NCU0CCKGXs2LENH3zwrs3rCoUCv/56iO+z9qhYsRI2bdrm9bVlMtsx199jcFgkOXCFRqOBWi0ORqdWq6HT6Tz+rZSUBH8VKywoafdDlD6oDRORDrVhItKhNly6ydYZAQC5eg6pqZHXFiK9/RYXFyMrSw6FQgalMnLisI0f/ypGjx4LANi9+wesXfs5Pvvsc/79MmUSw+Z+lEolfv99H5o3Fxv8fvttD2QyGWSy0D77cHlOBOEtnrRhuVyG8uUriMYLM9Z++MorE9Cly0Oid3fv/gHr1q31qr+YTDLI5XIkJ8chOjqwyWQiwsAWFRVlY0zT6XRePZzMzHxwJUABL5OZFxQl5X6I0ge1YSLSoTZMRDqO2rDWYML8vRfRrkYKWlZLDl0BiaBQUGReY+fkFyMjIz/EpXGfkjIG6/U6mEwmGI1cmGfiExMdHYfo6DgAQExMHORyORITy4o+Ey7307hxU+zb9ytefPEl/jWO47Bv36+oX78hOC50zz78MzAShHM8bcMmE2d3vACsY0ZMTJzN+zExcaLPeILRyMFkMiE7uxAqlV70HptL/EVEGNgqVKiAjIwM0WsZGRkoX768x7/FcYjoSVhKSbsfovRBbZiIdKgNE5GOtA3/8V8Ovjp2A2duF6BFVTKwlXT0RnPl6wymiBzLIn0MdlR2juNQHGTDS7RSzse89gcnTvyJefM+waVLF1GlShUMGTIMHTp05t//6qsvsGnTeuTm5qBhw8aYMOENHD9+zK772ODBL+D554d7VY4HHmiDRYvm4b//LqNatXsAAKdO/Y2EhETcfXdV0WdPnvwLCxfOxfnzZ5GcXBb9+g3E448/xb//xBM9kZ5+R/SdjRu/xd9/n8CcObPw7bffQ6k0b7H37PkJ8+Z9gs2bv8PKlUvx2WfLbMr29dffwWg04X//exQbN36LSpXucnovM2a8j6ysTMyYMZt/bfbsmSgoyMfQoSPxv/89avMd5gI7bdoUxMXF4caNGzhy5DCqVauGceMmomHDxh7/7g8/7MXFixecPitP67dSpbuwcuVS3gXw+vVr6NfvKQwYMNhu3dtzJWQuhDt2bMO2bd+gUaMm+PrrjUhISMDgwS/gkUceBwCMHj0MaWnN+N9dtWo5li//1G4dHDt2BFOnTkbfvgPx2WfLoFAo8NRTz2DQoOcBAHq9Hp9+Oh8//fQjsrOzUK5ceQwYMBiPPdYbgNkbb/78T7Bnz88AgPbtO+Hllydg1qzpdt2s5837FJUrV8GHH07FX38dh1ar5d/77bcjeOqpR3DvvTXx4Ycf4/btW3zbqVChIt54YzzOnTuLLVt2ID8/H3PmzMS+fXsRExODDh064cUXxyIqKhrHjh3B2LEj8NtvR/jfnjZtCgDwbYX9GwB27dqO999/h3f9btu2ucgN/KWXXsT161d9ct/0lL/+Oo7Fi+fj3LkzkMlkaNKkKV5/fTJSU1MdficY80VEGNgaN26MZcuWgeM4yGQycByHY8eOYcSIEaEuGkEQBEEQRImiQGsAAGj0pKooDRgsyQ20pKIJGziOw9CvTuCvG3lBvW7ju8pgWZ/GfjGyZWZm4LXXXsawYS+iVasHcOrU35g27V0kJ5dF48Zp+Oabzfjss2V47bW3ULt2XSxZshCTJr2ORYuWoVWr+3Hnzm288MIgLFu2GuXLV0BMTKzXZUlIKIPGjdPw22+/8ga2vXt/wYMPtkdGRjr/ucuXL2Hs2JF45pm+eOONSTh16iQ+/vhDJCenoH37jgAAg8GArVt3AQBfRgBo27Y9Zsx4H8eOHUHLlq0BAD//vBudOz/EP88GDRph2rSZNt/1hC5duuHVV19CYWEB4uLiYTKZsGfPz5g48W3+M+yZAcDcuR+Lvv/NN5vxzDP9MGrUS/jmm8149dWX8NVX33j8u3fu3Hb6rLyp3z17fhKVddmyxTAYDE6fx9ix49G5c1cAwE8//YgNG77k3zt9+hRiYmKxZMlK/PPPKcyaNR0VKlTk64eRk5ODdeuk7opisrIysWvXdsyevRC3b9/CtGnvIDm5LB599Al8/vln+P333/D++zORnJxs+dxMPPhge5Qtm4IPP5yKf/+9gA8//BhRUdGYOnUSli1bjJdemoARI0bjp59+xFdffYFly1YDMLtXT506GVqtFsuWrUZiYhJOnvwLb731GgBg8eIVePPNCfjll924774GfBl//fVnpKffwdKlqwAAH374HgwGAxYvXgGtthhz5szCJ5/MxBtvTHZ6r1L0ej1WrFji8P1Dhw7g6NHDqFgxeDE8CwoK8NprL+OZZ/ph0qT3kJGRjg8+eA9ffPEZXn751aCVwx5h6/Cdnp6O4uJiAED37t2Rl5eHadOm4cKFC5g2bRo0Gg169OgR4lISBEEQBEGULLRGs6HFYCKDS2nAYKlvvZHqO5yI0NwHPF9/vRHNm7fEk08+gypV7ka3bj3x6KNP8AaQb7/9Gk8/3RedOz+Eu++uinHjXuPVMCkpqUhKMqtnk5KSkZKSithY7w1sgNkA9ttve/m/9+37lTeaMbZt24Latetg+PBRqFr1HvTo0QtPPvkMvvxyDQCz4dNoNCIlJVVURgCIjY1Fmzbt8MsvuwGYY+sdOPAbOne2xpFSKpV2v+sJaWnNkJBQBvv37wNgVgnq9XqR0Yg9s5SUVERFRYm+X736vRg5cgyqVbsHY8a8goSERPz00/ce/66rZ+Vr/Z47dwbHjx9DvXr3OX0e8fHxfJni4+NF78nlckya9C7uvbcmevV6DF26dMO3335t8xurV69AWlozp9cxGo14/fVJqFOnLtq164Cnn+6LrVvNv1WzZm28/vpkNGjQEJUrV8GAAYNhMBhw9eoV5OXlYc+enzBu3Gto1KgJ6tSpi1dffRMVK1bkyx4fHw+5XM7fh0qlwsWLF9C1a3fce29NpKSkIiGhDF+WcuXK49lnB2L16hW8vUSr1WLVquXo02cAypUrj+vXr2Hfvl8xadJU1KhRE/fd1wATJ76NnTu/Q0FBgdN7lbJly0bUqFHT7nscx2Hhwvlo27adR7/pK1ptMQYNGornnhuKu+6qjEaNmqBDh064dOliUMthj7BVsLVt2xbTp09H7969ER8fjyVLluCdd97Bhg0bUKdOHSxdutTngZYgCIIgCIIQw5RMBmME+90RbmNVsFF9hwsymQzL+jSOaBfR//67hP3796Fr1wf51wwGA++SeeXKfxgypB7/XtmyKRg16iWb33FG//5P4/Zts4tghQqV8MUXGxx+9sEH22PhwjnIyclBdnYWtFot6tYVG28uX76M++6rL3qtYcNG2Lp1MwAgMzMTcXFiI46QLl26YebM9zF+/Ov4/fffkJJSDnXr1nP4eSkDBjwNuVyB1NRUdOjQGUOGDOPdTRlyuRydOnXFL7/sxkMP9cDPP+9G+/YdbT7niIYNG4t+q3bt2rh8+bLHv+vqWflav59+ugDPPTcUu3d/7/Z3pFSuXAXJydY4XnXr1sM334gNbDdv3sCPP+7ErFnzRAZYKTExsahVqzb/d5069XjVW7t2HfDHHwcxf/5sXLlyGefOnQFgNspdv34VRqNR1A4aN05D48ZpTsteo0ZN7N37Czp27IKkpCSb9zt27Ixdu7Zj0KA+AICBA59Bq1b3o2vXbgDMakyTyYQnnhALkkwmE65du8r/LeyfOp0ODz0k/nxRUSG++GI15s5dbPf57N79PaKi1GjXriMuXDjv9J78SUpKKnr06IX169fi/PlzuHz5Ei5cOCdq36EibAxsZ8+edfp3o0aNsGXLlmAWiSAIgiAIotTBG9hMZHApDegt9UwKtvBCJpMhRqUIdTG8xmg04qGHemDgwCGi15nBxl2DkDNmzZrLuxC6+r1Kle7CPffci99/34eMjHS0a9fB5jNqtdrmNaPRBKOlb/z33yVUquTYDa516wdgMBhx/Pgx7NnzE++66C4ffTQXKSmpuH79GmbNmo7o6Gib5weYDXljxgxHYWEB9u79GZMmTXX7GtLnZDKZIJfLPP5dV8/Kl/o9evQP3Lp1E716PeaTgc3ZvTKWL1+Mp57qg8TEJKe/pVCI+6LJZIJMZnYGXLp0EbZt+wY9ez6C7t0fxvjxr+Oppx6xWwZ3GTXqZbz33iQ88khXqNVqm7hh+/b9ipMn/8Ibb0zGtGlT8Oab72DevE+wd+8etG/fEUajEfHx8Vi+3Nb1tVy5cjh16iQA4LPPrC61ixfPs/ns2rVr8MADbVG9+r027xmNBixf/ikmTXoXV65c8eo+vSU9/Q6GDh2AOnXqoXnzVnj00Sfw+++/4dSpv4NaDnuErYsoQRAEQRAEEXy0BiMAMrCVFtiGWEsGNsKP3H13NVy7dhVVqtzN/7dv36/44YedAIAqVariwoVz/Odzc3PQq1cX3Lx5w+1rVKxYif9td+I/Pfhge/z++z7s2/cr2rXraPN+1arVeMMD49Spv1C1ajUA5mD3wphXUtRqNdq374i9e3/B4cMHRe6hgK2Rxt79VK1aDfff3wYdO3bByZP2jQX16zdAuXLlsHbtGnAcXLo3Cjl/3vrMjUYjzp8/hxo1ann8u66elbf1y3EcFi+ej+HDR/lshL127RqKior4v8+cOc3fKwD8++8FHD16BM8808/lbxUU5IvKfubMP6hZ0+w2uXXrZrzyymsYOXIMOnd+CBqNhv/cXXdVhkKhwPnzVnXXvn17MGSI82uWL18B993XAFWrVsPcuYvx+uvWWHg6nQ5z5nyE554biiZNmgIwq+Kef34Y5s6dBZ1Oh6pVq6GgoAAymYzvI1qtFgsXzoVOZ82iKeyfsbFxojJkZWVh69bNDpOLbN36Ne65pzqaNHGuxgsEe/f+goSERMycOQdPP/0sGjdOw40b14NeDnuQgY0gCIIgCILgIQVb6cJACjYiAPTu/T+cOXMaS5cuwtWrV/DDD7uwdOlC3hD21FPPYMOGddi3bw+uXPkPH300HZUq3eUyi6YvtG3bHocOHcDNm9ftuug98cT/cP78OSxZshBXrvyHnTu/w9dfb0Tv3v9DdnY2tm//Fk2aNEVmZgYyMzOQk5MNAMjLsyaj6NKlG7777luUL18e995bAwCQnZ2Nq1ev2MRDk5KTk4309Ds4fvwYfvttL2rXruPws507P4SvvlqLjh07uzTcCfnzz6NYt+4LXLlyGXPnzkJxcTE6duzi8e86e1aA9/V7+/YtKJVKtG/fye17coRGU4RZs6bjv/8u49tvt+CXX3bjiSesWU737v0Fzz03FDExMW793owZ7+PixQvYs+cnbNq0Hk888TQAc1KC/fv34vr1azhx4jimTjUnEdDpdIiLi0f37g9j7tyP8M8/J3HmzD9YsmQRmjVr6fRaP/30A9avX4t33nkfDRo0QmpqOf69bdu+AcdxePzxJ0XfefTR3pb3t+Cee6qjVasH8O67b+P06VM4e/YMpk2bAo2mCAkJCW7d76FDv6NXr8dRrlx5u+/v2/crRowYY/e9zMwMaLXFbl3HG8qUScTt27dw5MhhXL9+DV98sQq//vozdDpdwK7pLmHjIkoQBEEQBEGEHmZgM5KBrVSgt8Ta01EWUcKPVKxYCTNmfILFi+dj3brPkZpaHqNHv8zHeOrWrSfS0+/g449noLCwAGlpzTB16syAlqlu3XpISCiDZs1a2DUeVaxYETNnzsaiRXPx1VdfoEKFihg9+hU8/PCjGD16GDIy0jFhwlib77311qvYtGkbAKBp0+aIjY0VqddGjRqKrKxMvP76JKflY1lFk5KS8MADD6JfP8dZRjt3fghr1qy0Ucm5om3bdjh27A8sW7YYderUwezZC0UGF3d/19mzAnyr35Ej7RttPKV8+QpISUnF0KEDkJKSikmTpqJRoyb8+3ffXRW9ej3m9u+1bv0AXnxxKGJiYjF8+It46KHuAIA33piMjz/+EAMGPINy5crhkUcet6jWzqJ16wfw0kvjMWfOLLzyyiioVCp06tQVL7ww0uF1srOzMXv2TPTrNwi1a9cVvafT6fDFF6vQv/8gGzddlUqFgQMHY9WqFejV63FMmvQeZs+eiZdeehEKhQKtWt2PV15xP8NmmTKJ6N//OYfvd+/+sF3XUQB47LHuePPNd9Cz5yNuX88TOnXqihMn/sTbb0+ETCZDvXr3YfTol7FixRLodDq7LszBQsZxUo/ekk1GRr6ND3MkIpMBqakJJeZ+iNIHtWEi0qE2TEQ6jtrwh7vPY/OJm4iPUuCX0W1CV0AiKDy7+iguZBSiTvl4fDGgaaiL4zYlZQzW63XIzLyJlJRKUKlCtykknDN69DAMGTKMz4TJuHnzBsaMGc4b2AoLC/Doo92wZs16VK5cxeXvKpVyGLwwbv/xx0HMmDENGzd+63ZiimnTpgAA3npril9/NxzZsWMbVq5cyteLLxw7dgRjx47Ab78d8UPJSh722vD27d8iKioKXbp0C1GpxDgbZ9lc4i9IwUYQBEEQBEHwFFMW0VKFwWSub1KwEYRjypRJhEqlsnldLpcjKSkZHMdhz56fsGfPz2jQoLFbxjVvyMjIwF9/Hcfnn69Er16P+c0IFqjfJUofJpMJO3d+h/femx7qooQEMrARBEEQBEEQPFo9xWArTbB6piQHBOGYDz74yO7rFSpUxPLlawAAixbNh0Ihx4wZswNWjoKCfEyf/h7q12+APn36h/3vEqUPuVyOOXMW+SVTcCRSOu+aIAiCIAiCsIswiyjHcaRkKOGwGGyU5IAgfGPjxq0Bv8Y991THjz/u9eq7zlxDffndcKRnz0f8Fv+radPm5B7qIaXVuAZQFlGCIAiCIAhCgFbgKkheoiUfpmAjF1GCIAiC8A0ysBEEQRAEQRA8QgObgVRNJR5Wxzqqa4IgCILwCTKwEQRBEARBEDwiAxvFYSvxkIKNIAiCIPwDGdgIgiAIgiAIHjKwlS5YHRs5qm+CIAiC8AUysBEEQRAEQRA8wmySZHAp+QjdgCnRAUEQBEF4DxnYCIIgCIIgCB6KwVZ6MHGcKJEFuYkSBEEQhPeU3vypBEEQBEEQhA1ag5H/NynYSjYGSZpYSnRAeMJTTz2CW7du2n2vYsVK2LRpW5BLRBAEEVrIwEYQBEEQBEHwUAy20oO0frWkYCM8ZOzY8ejcuavotZ9++hEbNnwZohIRBEGEDjKwEQRBEARBEAAAo4mDXqBqIgNbycZgEhvU9Eaqb8Iz4uPjkZKSavMaQRBEaYRisBGEhcxCHX69kAkjbSYIgiCIUorURdBIBpcSjdSASjHYwgiOA/RFwf2P829/v3nzBtq2bY4fftiFxx/vge7dO2DOnFkwGAz8Z/bv34chQ/qhU6c26N//f/j115/590aPHoa2bZvz/23evB6jRw/DihVLbK5x8+YNAMCdO7cxadLr6NGjEx5+uDPmzPkIOp0OAFBcXIx33nkTDz3UHr17P4xt277x6/0SBEGQgo0gLMze8y++P5OOOb0boE31sqEuDkEQBEEEHa1ebGCRKpyIkoVUsUYx2MIEjkPS109AdetIUC+rr9QCOU98Dchkfv3dzz5binffnQ6j0YCpUycjJiYGw4ePwtGjf+Ctt17Fiy+ORevWbfD77/swefIbWLJkFerWrQcA6NOnP559tj8AIC4uHr/88pPj8uv1GDt2JO6++24sWLAUOTnZmDHjfQAyvPzyBKxatRxXrlzGp5+uxKVLF/Huu2+hZcvWqFChol/vlyCI0gsp2AjCQmaRHgCQVagLcUkIgiAIIjQUCxIcAOQiWtKRGlDJwBZG+NnIFUpefHEsGjdugqZNm2Po0BHYtu0bcByHzZs3oEOHznj66b6oWrUa+vTpjw4dOmHdus/578bExCAlJRUpKamIjo52ep1Dh35HRsYdTJo0FTVq1ESzZi0wbtxEbNmyEUVFRejXbxBmz16Ee++tgYoVK4HjOJGajiAIwldIwUYQFoyWRSW5iBIEQRClFWmQezKwlWwoi2iYIpOZlWQGTXCvq4wJiGGvYcMm/L/r1r0POTnZyMnJwX//XcJjjz0p+myDBo2xffu3Tn/v888/w1dffQEA4ARurZcvX8Ldd1dFmTJlBNduBKPRiOvXr6JWrToAgOHDB+PUqb/Rrl1HVK5cxdfbIwiC4CEDG0FYYJsIo5/jTxAEQRBEpGBjYKMYbCUaPcVgC19kMkAVG+pS+AWl0rrlNJnMKlm5XAa1Wm3zWZPJyH/GEY8//iSeeqoPACA9/Q7GjBkOAFCro2w+yx+gC4zH7747HefPn8HkyW/gyJHDaN68pYd3RBAEYR9yESUIC7yBjU7rCYIgiFIKKdhKF9IkFjoyqBIB4Pz5s/y/z5w5jdTUckhMTELVqtVw6tTfos+ePPk3qlat5vT3EhLKoEqVu1Glyt2oWLES/3rVqtVw9eoV5OXl8q+dOvUXFAoFKleugoUL5+LUqZOoWLEiHnywA2rWrIWzZ0/76S4JgiDIwEYQPGwTQZsJgiAIorRia2AjRVNJxiYGGynYiAAwd+7HOHPmH/zxxyEsX/4pevf+HwDg6af7Yc+en7BhwzpcvXoF69evxd69v+CJJ/7n1XVatGiFu+6qjKlTJ+Pffy/g2LEjmD37I3Tt2h0JCQm4desmPvlkBi5cOI/ffvsVFy6cR+3adfx5qwRBlHLIRZQgLDA3GFKwEQRBEKUVUrCVLqT1q6UYbEQA6Ny5K1599WVwnAmPP/4U+vd/DgBQv34DTJr0HlauXIrFi+ehatVqeO+96WjWrIVX11EoFPjww08we/ZMDBs2CLGxcXjooe4YNmwUAGDcuNfw4YdT8eKLQxETE4PBg19Aixat/XWbBEEQZGAjCAY7xaW9BEEQBFFa0UqziJLLYIlGL6lfPSnYCA/YtGmb3dd79nwEPXs+gps3bwAAunTphgEDBtv9bJcu3dClSze77y1YsNTla5Uq3YXffjvC/33XXZXx0Udz7f5ecnJZzJgx2+57BEEQ/oBcRAnCAsVgIwjCXTiOw4zd5zHvp/OhLgpB+BWpgokS/5RsbFxEScFGEARBEF5DCjaCsEAGNoIg3CWzSI+Nx29CLruJPo0qQAZZqItEEH5Bq6csoqUJqYsoGdgIgiAIwnvIwEYQFtgmwkCn9QRBuIAFAjdxQLHehBiVIsQlIgj/QEkOShdSAyolOSD8idR9kyAIoqRDLqIEYYEUbARBuIteoPIo0hlCWBKC8C+U5KB0obdRsFF9EwRBEIS3kIGNICywU3oysBEE4Qqh0aFIT4oPouRABrbShU0MNlKwhQyOPCgIgiACQjDHVzKwEYQFUrARBOEuIgMbKdiIEkSx1MBGiqYSjY2LKMVgCzoKhTnEgE6nDXFJCIIgSiZsfFUoAh8hjWKwEYQFtsgkAxtBEK4QG9iMISwJQfgXrUHcnknBVrKxdRElA1uwkcsViImJR0FBNgBArY6CTEaJc0oLJpMMRjrIICKYcG7DHMdBp9OioCAbMTHxkMsDry8jAxtBwGxUY8OCkST6BEG4wCCKwUYGNqLkQEkOSheU5CA8KFOmLADwRjai9CCXy2GicZaIYCKhDcfExPPjbKAhAxtBQHxCT6f1BEG4QhyDjQxsRMmBYrCVLmxisIWpCqGkI5PJkJiYgoSEZBiNFHagtCCTAcnJccjOLgSd7xORSCS0YYVCGRTlGoMMbAQB8QKTXEQJgnAFuYgSJRVmYItSyqE1mCgGW5hjMJqgVHi/cWBrHrkMMHGkYAs1crkccrk61MUggoRMBkRHR0Ol0oetcYIgnEFt2BZKckAQELtImGh0IAjCBaRgI0oqzMAWpzYHXicFW/iSXqDFQ4sP4sPd573+Db1l/ROjsgTapxhsBEEQBOE1ZGAjCIg3EKRgIwjCFUKjPCnYiJIES3JABrbw5+ydAuRrDTh2Ndfr32AKflbfZGAjCIIgCO8hAxtBgAxsBEF4htFESQ6IkolVwWaOIkJJDsIXjd5cN9LMr57A1j+xzMBGLqIEQRAE4TVkYCMIiDcQdFpPEIQrKAYbUVIpZga2KIuCjWKwhS0ai3t6sQ9GMQO5iBIEQRCE3yADG0FAvIEgBRtBBJeMAi0yCnWhLoZHUAw2oqRiq2CjOTFcKbaMPb4YxfSW+rW6iFJ9EwRBEIS3kIGNICBxEaUkBwQRNAxGE/quOYZ+a45G1EZebyQXUaJkoqMkBxFDMe8i6ouCzfzdWItBlVxECYIgCMJ7yMBGEKAYbOEIZXMtHRRojcjW6JFVpOfVGJFAuCnYfr2QiTe2/YP8YkOoi0JEOJRFNHJgLqJ6I+f12sUmBhu5iBIEQRCE15CBjSBABrZwY+nvl/HQogO4lqMJdVGIAFMsCM6tj6CNXbhlEV179Bp2n8vAH1eyQ10UIsLhDWxRFhfRCOqXpQ2W5ADw3jBm4yJKCjaCIAiC8BoysBEExBsIMrCFnkP/5SC32IBTN/NDXRQiwAiDc+sjKPZPuCU50FjKoCVjCOEjLCMlKdjCH+EBhVbvXd/nXUQpyQFBEARB+AwZ2AgC4g0EHd6GHqZkEm4eiJKJMHaQ3hQ5nS/cDGysr9ABAeELBqMJzM5NSQ7CH43APd3b+dIocRE1cVTnBEEQBOEtZGAjCFCSg3CD1YcvgZuJyEAbsQo2a7k1YRCDjT1HQwQ9QyL8ECpK46NIwRbuFItcRP0Tgw0gN1GCIAiC8BYysBEExBsIE20mQg6vYPPS5YWIHLQC1UUkGYeEZS0MBwWbpa+QMYTwBWaolQGIsbgMRlK/LG0IjftaLxVs7GCD1TdAbqIEQRAE4S1kYCMIiDcQpGALPWzBTwq2kk+xH4J0hwKxWzkXcsUH6yvkIkr4AmtHaqUcSrkMgFitSYQXxSIDm5cx2Cz1G6WUQ2Gp81CPZwRBEAQRqZCBjSAAGAUbCFKAhJ6SEoMto0BLGfhcIHYRjZxnJR0nikLoJspxHN9XaPwifIH1xyilHEqF2dhCRtvwRZhF1HsDm7l+lXIZ1JY6j6TDDoIgCIIIJ8jARhCQxGCjzUTIYfURyS6iV7M1eHjpIby940yoixLWCDeFkWQcsjGwhdBNVG/kwIpD4xfhC8zNMEqkYKM2Fa6Ikxx4N18yxbhSIYdaYd4WkIGNIAiCILyDDGwEATKwhRslwUX0v+wimDjgUmZRqIsS1ghVihGlYJOUNZQKtkg1UhLhh0jBJjcvEalN+Q/OzyEohEY1XxVsKrkMUUqLgS2C516CIAiCCCUhNbBptVq8+eabaN68Odq2bYuVK1c6/OyPP/6IHj16IC0tDc8++yxOnToVxJISJR1RDDbaTISckuAiyjK60ebUOZGbRTR8FGzCfkLxsghfKBYZ2EjB5k92/HMbXRYdwM7Tt/32m8IYbN4axdhhgVIhg4pXsFGdE0SwuZajQd81R7HjH/+NEQRBBJ+QGthmzpyJkydPYvXq1XjnnXewYMEC7Nq1y+Zz58+fx/jx4zF8+HBs3boV9erVw/Dhw6HRaEJQaqIkItyUUpIDMRzH4Y1t/2DCN6f8fvruCL0p8hVsekvZKQabcyI1BpteYnTQhNDAJnyGdEBA+IJVwabgY7DRGOY7R67k4L3vzyGv2IDD/+X47Xf9kUVUFIONFGwEETL+uJKD8+mF+O4UGdgIIpIJmYGtqKgIGzduxFtvvYX69euja9euGDp0KNauXWvz2f3796NmzZp4/PHHUbVqVYwbNw7p6em4cOFCCEpOlETIRdQxuRoDdp/LwK//ZiJfawj49Uwcx9dBJMdgYzFspIYYQkxxpCrYJEaHwhC6iAr7CamNCF/QkoLN7/yXVYSJ2/7h5zV/HSQYTZxIaeZ7kgOKwUYQoYStgXI0+hCXhCAIX1CG6sJnzpyBwWBAWloa/1qzZs3w6aefwmQyQS632v6SkpJw4cIFHD16FGlpafj6668RHx+PqlWrenxdmcwvxQ857D5Kyv2EGqmBjZ6rlYwiLf9vvdHkt2fjqA0bBRuGYoMxYutCb1FF6o3Unpyh1YvdGyPlWUkN8Rp96Nqq1ih8htTeShu387X44o9reDrtLtydHOPRd6XjMDOsRCvlvLsgzYnek6PR45UtJ5FXbIBKIYPeaDaK+eN5SkMoaA3ejZ/ssECttMZg8+dcH0hoLUxEOsI2zLxpcjR6atNExFASxmF/lz1kBrb09HQkJydDrVbzr6WmpkKr1SInJwdly5blX+/Zsyd+/vln9O3bFwqFAnK5HEuWLEFiYqLH101JSfBL+cOFknY/oSIqxtoOTRyQmkrPlXEy0+qKHVcmFqllY/36+9I2XCBQyRkhi9i6UEWZ25TRxEXsPQQDmUrB/zsqNipinpVcqRD/rVaGrOxRuTr+3+ooVcQ8Q8I/fP7nTaw7dh2xsWpM6nWfV7/BxmFVdBYAICFWjXIp8QAAI82JXjN+5WFczSlGleQYPNuyKj76/izkCrlfnqcpv1j0t0LtXd83wbyzSC0bj9ho87YgksZigNbCROSTkpLA70VyNHqkpMRDFskWC6LUQeOwlZAZ2DQajci4BoD/W6fTiV7Pzs5Geno6Jk+ejMaNG2PdunV44403sGXLFqSkpHh03czMfJSEEFsymbkhl5T7ccXJm3mY+O1pvNS+Oh6qW97vv58rWKjqjSZkZOT7/RqRyr83cvl/307PR4zJP65wjtqwUBpfoNFHbF1k55kNkzpqT07JzbcqJLNzNRHzrIqKxS4cd7KKQlb225kF/L/zC7UR8wwJ/3AjsxAAkJ7jeRuUjsOZOeasxzKTCfm55n/TnOgdBhOHX8+lAwA+7FUXFy0ZpQs0Or88zxs54jjEOfnejZ86ixKuIE8DuUWZm5ldGBF1XtrWwkTJQ9iGcyzrRr2Rw383chAfFbJtOkG4TUkYh9k9+IuQ9dyoqCgbQxr7Ozo6WvT6rFmzULt2bfTr1w8AMHXqVPTo0QObN2/GsGHDPLouxyFiK98eJe1+HLHv3yzcztdiz/lMdK3jfwObMJ6SieNKxTN1lzsCA4jWYPL7s5G2Yb0gjozWYIzYumBBovVG/z+zkoRGED9MF4D2FShY5uEy0UrkFRtQpDOErOxiN1sav0obTPXry/jMxmEWzy9KKYeCxWCjMcwrhHPZ3UmxuJptPsjTGf3TR6WZi4v13tUTi/ukkFmziGr9VMZgUVrWwkTJheOs6woAyC7SI05NBjYicqBx2ErIkhxUqFAB2dnZMBis7mDp6emIjo5GmTJlRJ89deoU6taty/8tl8tRt25d3LhxI2jlJUJLVpHZ+BqoIPuU5MAxGYVWQ3gwAh8LkwIUR3AmMxbI2sRRm3KGMPNdJGURZbFSEmNVAICiECbkEPYTCkhf+hAa2HxFlEXUYmAzcghaBumShLAvKuQyqCxZWf01zmkkY473SQ7M31MqKIsoQYQS4fo3u4gSHRBEpBIyA1u9evWgVCpx/Phx/rWjR4+iYcOGogQHAFC+fHn8+++/otcuXbqEKlWqBKOoRBiQVWieaAoCZWATnBrRZkJMeoHVwOaPDZwrhJkkIzuLqPU+IslwFGyEbSqSMq6yzXOSJWZKkS7wGXYdITKwUVsrdRRalEz+NbDJoRSsxchw6znCZ6aUW9Vh/sqWrNFLkxx4F77BmkWUDGwEEUpECjbKJEoQEUvIDGwxMTF4/PHHMWXKFPz111/YvXs3Vq5ciYEDBwIwq9mKi81y+qeffhobNmzAN998g//++w+zZs3CjRs38MQTT4Sq+ESQyQyigg0wG9kIM+kF4iyigUZ4DbOLaGRWhvA+aHPqGG2EGodYnSbGWBRsuhAq2AQb7Qh6hISfCIyCTQ6lwhpgm8Ywz2HKZRnMCja1xcDmLyW49ADKm/rnOI43+CkVcqgtdR4MtTpBhDvXcjRYc/iqjTt2oGBqUgDIIQUbQUQsIXXufuONNzBlyhQMGjQI8fHxGDNmDB566CEAQNu2bTF9+nT07t0bPXv2RGFhIZYsWYJbt26hXr16WL16tccJDojIJauQGdgCM8nZGNhMHO8eU9oRuohqDYHfZEnVhAYTx7vWRBLCDYqBLLYOEaqv/KXsCAasTq0uoqFTsImMlCbaGJc2CvyqYDP/VpRSDoUgg53ByAEqn3++VMErwyzzl79dRIslCjZvQioIh1xVAIyABBHJLD94BdtP3UZijBKPNawU8OsJ9yI5pGAjiIglpAa2mJgYzJgxAzNmzLB57+zZs6K///e//+F///tfsIpGhBEcxyGzKMAuopJNKcXMMmMwccgUGNiComAz2Z7KM9eaSELkIkpGD4cI3ZoiaVMnVbBpgnTCbQ+KwVa6KQyKgi1y+ma4wJ4ZM1QG2kXUG7dOoWpYqRAY2IJwmEYQ4U6exciVFSQ1mXCNTS6iBBG5RN6ulSh1FOmN/KJfazAFJA6YVGFEBjYz2UU6CB9FUJIcSOpCekofKegjVJkVbLQRahxim+cki4GtMJQGNpGLaOQ8Q8J3OI7jFWz+GJ+FBja5TAYm5I6kvhkuGIxiBZuaN7D5KcmBpa6YMs6btZE4TpzcGoMtgg47CCJQsLVbsOZ3YX8kAxvhLbfyiiM2vE5JgQxsRNjDEhwwAqFis+ciSogTHADBCXws3XxEaiZR4QaFkhw4RhhHKJKeE1t48wq2EBqCI9VISfiO1mDi5yt/HEYUCwxsAPhQCdSuPMfIseQB5mep8nN8M1bfidHmMcgrA5tRaGAjF1GCEML6QbBisAkPYykGG+ENP51LxyPLDmP14auhLkqphgxsRNiTVSQ28gQi0YF082Agyz8AOwa2oLiIShRsJcHARptTh2gjVOnHZxGNDQMFGxnYSi3CAyf/uogqAFiNQxRH0nPYM1PIA+MiygxsTEXrnYLN/B25zJKIgbKIEgQPO/QrDFKWcIrBRvjKhfRCAMClrKIQl6R0QwY2IuzJLCIFW6jIKNSK/g6Ee64UaSZJbYS6iApjsEVSdsxgI4zBFokGtsQYNYAQK9jIRbTUUiBI/OPvGGyA1b2RDLeewyc5kDMXUf8mOdBY1L+JMeZwysKx1F0CXUaCiGTYeBg8BRvFYCN8g80LdEgSWsjARoQ9WYVBULBJFpO0STVzR6JgC4YBxCYGW4ROEhSDzTUGo0mUxS6SNnVszGAKNo3eBFOIlK+kYCu9CJUVWoPJ57grwiyigNBFNHL6ZrggNV4xBZuJ808/1UgUbN7MldYymsvGXESDcZhGEOEOW7sVhCAGG7mIEt7A5gUd7TtCChnYSghvbz+NcVtOlsighjYuosWBV7CFaqMcbmQUSBRsQTCASN1QI9XAJnYRjcx7CDTSuo2k5yTNIgqETsUmfI50OFC6ECrYOPhuuGGn3tFBjsHGcRzGbv4bIzf+VWLWMUYHBjbAP4cJUgObNyEc9NJEDJTkgCB4gh2DTXjYL0zwRhDuwhvYqO2EFGWoC0D4TqHOgO/PpAMw++wnx6pDXCL/khmCJAekAjHDYrAlRiuRW2wQqbIChTTWT6S6iOpFLqLUnuxhY2CLoOfExoj4KCXkMrMqpUhnRJw6+NOqVi9UsNGiqjRRIIkNpDWYRIYcT7FxEWUGtgD3TY3ehAOXswEAucUG3mgUybC+qJC4XwJmA1uMSuHT77MEMYnRzEXU+xhsVhdRZmCLnLGYIAIFH4MtAPsOe0j3HtlFOlQsEx2UaxMlA6uCjdaCoYQUbCWAbIGMuCQuiqQKtrwAKNikqg9SgZjJsLjn3pVonuCDk+SgJCrYqD3ZQxozKJJi1bGFsEohR6zavFEWnnKfvV2Af27lB6UsxYLnSMbc0oX0wMnX8dImyYHF4BLoOVHYhv2RDTUckLqIKuQyMBObP9Zq7JkxFa3eyHlcTzYx2CjJAUHw8DHYgjQmSQ8ZczXBMeyVZHI1emz9+2ZAxBnhSCAMbBzHYefp27iUSYkT3IUMbCWALIGBLZJiGLkLU7BVSIgCAORr/T/RUZID+zAFW+XEGADBictSYmKwCfpiJBmOgkmxXqJgi5B+x3HWjaxSIUOsRYlSJJDmD99wAiM2nAiKsUDYL40lxL2OcA9p9lpvAt0LKZYo2BRBchEVjgXScSFSsY4R5mcpk8mg8mMSARbMWqj283RTZXURZTHYZF79DkGURFj/KAzAvsMeNgo2jc7BJwl3WXfsOt7/4Tw2Hr8R6qIEBTYv+HO/9vfNfEzecRbTfjjnt98s6ZCBrQSQLVB4lcRFEVOwVUs2G3mCkkWUNqnQGUx8mnCmYAuGAVd6jUiNQaGlJAcukdZtpKgmhAZ4ldxWwXYjrxiFOiM0ehNyA6C4lSI04pGCrXQhnQ91Bu/rn+M4xy6iAXY9FirYND4aCcMF1hcVMqtrKHPf9cecwJQKwjiQWg+Nk6xeVaRgIwgb+BhsemNQYjOz9a+lO1ImUT+QafHEySgoHcZKNi/4c792NVsDAPyekHANGdhKAGIFm+0EcORKDnadvhPMIvkVZmC7p2wsAMoiGiyYe6hKIUO5eHNcP60Pmzd3kRo7I9VdSNgXfQ3eX1KCfkuRGtgiRcEmbKMiBZvFwHY9t5h/PxhuCcLnSPEjSxcFWv8p2IRui7YGNlKweYpBoHJlWGOc+X6PbG6MUyn4evI0EZFBmuSANwCWjDogCG8xcZxo3AtGogN2vbKWWNrZlEnUZ5gqu1BXylxE/XhIkm5JeEfzgvuQga0EkO3CRfTtHWcwaccZvoNEEhq9kZe7VitrVrAFxMAWAhfRYr0R3/59iz9dCTdYeykXp+Y3W6FQsEWqi6goBpsPaoXdZ9PR/dODOHYtxw+lCi8iNQabjYHNomBjC5vrOVYDm9SFLxBEchbRYr0R13I0oS5GxCI14Pqi+BX2R2sWUfP/A62MFJY7VNl4/Y00vhmAgLiIxqgU/Bztaf1by8hcRC2/Q0pYopQjNVAEYy5nayB2qJ1LiiGfYQcRwai/cIAZgv0Zk50JLkpinPdAQQa2EkCWCxdRNkAHIjlAoGHGpyilHOXjzTHYSkoW0R2n72DqD+ew/MB/Ab+WN7ABtVx8lGDRHfwYbJ66vIQL/orBdvByNrKK9Dj0X44fShVeMKUKE3hEiiut0NigkssRYzGwsQXcjSAq2EwCtz4g8hRsk3acwRMr/qDguV4i3TT4ciDB2pFcZo29xpRNAVewCZMcROihihSjXQOb/1xE2TOLUskFBjbPNpF8DDY5KdgIQoi0jwZTwVbOst8hF1HfYevMglJiYGP368+QUSweN80L7kMGthKASMEmceETSpwjMZYVc39NiVUhwZKKPj8AhsJQKNjYJjwnTLMEsQG1XLw6qHFZbJMcRN6kaDBxEDYhXzZTzL00WGnigwkbk+KjzH3bUxfR9ceuY8qus0GJjSKE1YlcBsjlMsRJFWy5VkVWoA1s0j4ZaQq28+mFAICrpGLzCv8q2Kzx12SWuGGhcRGNvDHfHiy+mUJu6yLqbwVbtJcKNiOLwaYQx2CLxPUiQfgTqYEiGC6GVgMbuYj6C7YuK4lraCkcx/H3688x3Gpgi6z1ZSghA1sJIEtwwiGdEISbr0gMWptlUVGVjVMjwbIJD0oMtiBs2FmwyEAHj/YWNqCmxkfxmcWCcXrBngfb2EWimkH6nHzZnLIJrSSevtkY2DxsX8sO/Iftp27j34xCv5fNGVLXrxiVWMEmisEW4HqT9o9wHU8cwZTVkeIeHG5I25cv87w1g6iCfy0USQ5KjoHNsYuor+oCvdHEG9NjVHK+zrx3EbVNclBSY38ShDvYGtgCPy6x9V5qnNnARkHlfccag61kzCvO0BpMYKO23ui/MTyj0BwyqCQmUgwUZGArAQiziEo3qEJrcySeSGZa7q1srBplLAq2QLqIssVvMFQgOUXMwBaei1hhDLZgnmqzNsuMLpHoIird5PpimGTtoySevrFNdYIXBjaO4/ixIBiuG0L4wOCWuEVxanP5NTojOI4TuYgGut6kxohwHU/sYTBx/IEJxfbwDta+vI3BJUSaQRQQGNgCHYNNMM5rInDMt4dREt8M8J+LqDBOnTAGm6cHUrYx2Mz1zSHy1LAE4U9CEoPNcpDBQuKQgc13NKUoBptwXjBx/hnDOY7jBRcGE0cHL25CBrYSgFBCLN2kCK3NwYif5W+yCs33VjZWxRtcdEbO74YeNgixRWowHhWvYAvTjWU6i8GWoBa4tQQvTXlClPlEPhJdRG0M3T4p2Epu/Airgs1c1560L43eBPbxYKscpQb5GJW5fxTpjcgtNogWcoF2EZWOhSYOQXeZ9ZYCgbs/xfbwDjYupMSqAPiWRZR9V2Rgs4z9gY/BJnARdXEPHMfh34zCsFc92s8i6h81ODNCKuQyqBRyr8M4sHJIs4gCkblmJAh/YRuDLfCHnLyCjVxE/UZxKXIRLZIcuPrj4DJXYxDN/+Qm6h5kYItwjCZOdMIhlW8KF3GR6CLKK9ji1IhVK8A8LfztJmrgDWzmjX4wXERZ8FJ9mLp0ZfAKtiAnOTBJFGwR2G6lk5ovG8GSrWATu4h6cjomjIdSHGTFi9SNmSnYCnVGkXsoABRog+MiKjSKRIryJKfYeQZswjXMgFvW4lLkjyQHdhVsAY/BZu0nrhRse//NQp/VR7Hwt8sBLZOvsMMzhZ0kB7662rDnxWKv+Z5FVOwiCtjG9CWI0oR0vVsY4LmcE8TMZjHY8ooNETOfhytsTiw2mCJK4e8N0rnTH/v+dIt7KCNc96zhBhnYIpxcjV4STF3SuSLcRdSa5EANuUzGb8QL/JzowGCjYAtiDLYwPQ2wxmALbpIDZoxidR1s44k/sHUR9b6O2fMoifJ2aQw2wP2NvNBwFeyYTVJlSixLcqAzitxDAaAgwKfe7N5ZogVh+cKdXI1j9TXhGoPRxPehlFjzhsyXMZq5aUaHwsAmVLC56M8sIcbV7PBOjGE/BptFDe6j8apYkOAAgNdZRKXu7nKZjC8vKdhsyS824MPd53Hiem6oi0IEGL1kLJWqg/yNcN+RYjkw4QDkFpOKzReE80kwVIihRCPZJ/hjDGd7QQYdvLgHGdginCyJfNjGRVQwQUTiYoklOUiJM7u/xAco0QEzYgTLwGYwcXxwb1/cBwNFkc7IG3TKxav9mvnMFcwYxeJyRaKLqI2S1B9JDkqigk0vjsEGuK/sED6PYLcR6aaUGdgK9UZct2z+2ZY60Ao2e0bKSDnxziMXUZ8Quo2XjWMuot4/R51kHgSEMdgCWz9akYHN+bV0vCIhvOcGo10Dm8VF1EcVAIu1w9zTvc0iqrfrxhq8+T7S2HcxE5tP3MRnh66GuihEgJGuRQI9lwsPMaKVCj7uNMVh8x6jiRPti0viQbUQjcQI7I8xPENiYKNEB+5BBrYIJ1sjtSxLFWyR7SKaJUhyACAgmUQ5juNjOUUHycAmVG6EYxwZluAgVqVAnFoJtdJyoh2MJAcmcVwu2xhTHO++Gq7YJhvxg4toCVwYSGOwAe6r/QpC6iIqdv0SKtiYi+jdyTEAxK6sgYApf0QKtghRg+WKXEQjo8yBRKM34ti1HLfnH2ZkjlbKEavy3aXebhZRRfBdRF0ZzthhYbirm6Wu5IDVeOWrYlNjeUbRNgo2D11ELc9SJSxjEJMaRRosoU6en70oiPAj2DHYhNdTKWRIijEfmoRrHLZP91/Ge7vOhnXQe+lcEmg331AjNbD5YwwnF1HvIANbhCNVsEkbvnBjH4mLJXZ/ZS0BnFnge3+qeYQbB7b4DbSBTXgiFY4KtgyW4MASByIUCjari6h4wliw9xJ6LDmEP65kB7ws3mIbg833JAdag6nEKQrYmBSjssZXdNfgLHIRDXqSA/HGOdayyS0SuIjWKR8PIHgKtli1glfNGSJkAUQKNjGf7r+M4ev/wk/n0t36PNssxEUpEeWHQxB7MdgUsuC7iLqKwWZVsNl+rkBrwAc/nsPRqzl+LZ83SA3xAKBSMhdR/yQ5iFYyAxtLCuRlDLYAJGIoiej4kA1kYCvp2MRgC/Ahp3DeVsplSLYY2MJRwcZxHFYdvoptp27jdn74HnhLD2FKer+Vzp3+GMPJRdQ7yMAW4UhPNpxlEY00BVux3uqmyOIRMKOLP08PhRsHtrEwBPhERjhhhqM7FxtQpQY2Ixf4jZY0Bpt0w3jmTgEA4OTN/ICWwxekEmpfDB7C513STt/YZjBapbDGJvJQvQOETwy2Ir1VwWY1sAUnBluUUh40tZG/oBhsYm7lmTcq13KKXXzSDFNxxqsVvIHF3wa2oGURFWwMXPVntpaxF29s/8UsbPnrFpYfvOLfAnqBNQab9XkypZivKoBiiYuot3FS7ZWRFGyOYc+kJCrKCTE2MdgCXOd6QVIUmSy8FWx6I8fvXcJZSSxVdBWU8H4bCAUbuYh6BxnYIhzmQsmwdRG1LoqDrfLwFaZeUytkvPtTIFxEheqiYMVgEynYwnCwYi6iqfFRAMQbrkAbapmBxRqDTXw9ZlwN51MzWxdRH5IcCNpioAPmBxu2QY5Synk1mNsuooIxwJXixd/YxGBTWZW1t/LMxpHa5eP41wIJb6RUKoKmNvIXuYKDkkhR3QUStnB1t80wdWR8lNLqIujDfCLsjwxrDLbAtimhscxVf3bmIsoUCpmSTUEoMDqJb+arQdlqYHPsIspxHBbuu4SfnSgi9fxYZq+M1CelsLk90MYWIvRI23+g1U/SpChJFs+d7DBUsAldL8M5FqZ0/1BYQmIZG0wc/r6RZ+PxITWw+WMMTy+U2BkiZH0ZasjAFuGwkw22NJJ2JqExJNIWS5mF1vhrMsvGMcES9NO/LqLW58JUAIE2sAlPpMJxM8xcRFMtykGmLgIC346kSQ60BpMoxkO+JW7TnTA2sEk3T74lObA+75KmYNPyxiG5x5s64UlksBd4eslCmE9yoDPCyJnjp1QvG8uXM5AxSoSqI7aRD0dVrD1yNdZxPNIU1oGAGbHcVcewDV98lMLrGFxC7CrY+Cyiga0fURZRF/3ZmYsoe016+BgK+A2zzF4WUT+5iFoUbPbq/+ydAqw6fBVz915yUkZLDLYAGAFLIloD66OGsI49RfgOW4uwvhFo1aJecj3mIpobhgY24TgTzkpXqRq6pChPN/x5HUPWHceG4zdEr9sa2Hwfo6Qxr32du0oLZGCLcJjKi7lQStUf+gh2EWULZHZvQGCyiPJxUmQI2gZVrGALv0UaO51lwecVchkfRybgCjbeRdQaaFs4gedZ6v5OGCgUHCGdgPyR5AAoiQo2a1B1tqh0NwZboSiLqG9t8r+sIo+M9qyMUgMbo1KZaP4wwGjiAroAZQvIaJWcV9SFo9HeHqIkBxFS5kDiuYLN/DlzIhpmYPF+A+HcwBZGLqK8gs32c2yDkVtsCHkCIV7pqhAa2JiLqI9JDiQKtmg79c/Wh87UVvYynXrrbloaYG3PxEWeVwjhGcw4wQxdgY/BJlbGJ8eGr4uoeLwO335gG4OtZBjYWKzfK9ka0etFOsciG28wmjhe7MKy2kaaWCdUkIEtwmEDb4UEsyufjYJNlOQgsgaWTEmCA0DgIlrsv3uxxlOS80YkUxBjsIWjaxRbOLLFO2ANfBzowZXVBzOmCstjNHG8W5SvCrZbecW4lqNx/UEvkLpp+ZbkQGBgK2EKtmI+ULecj/XkjYuo1ocYbNdyNPjfZ0fw2rf/uP0daQw2YT8BgMqJ0YhVWZMOBNJNVCt0EQ2SMcRf5Ia5q3yw0XuoYLO6iCoEBhZ/x2ALVpIDD1xEBQo2qYpIuKEKdXBwFsvVnvulr+3dqmBz7CLKwik4W/vpJe7u5jJSkgNHCDesJcXdjLAPOyhlsdCCFYONGeH5GGxhqGCLHBdRcdkCnQk2WLB9WL4kHrn00MnXMTxbo4eRA+Qyq52BDkPdgwxsEQ5TefEN38bAZu0I2gjL/JHFXEQFCjZmYPOri6ggBokySDGMwl3BxqtilMJFd3DisrA2HC2Iy8U2DcJ6z9bovd5MGk0cBq39E/0/PxYQdZFNDDafkhwIFvQlZHHAEMZ88jT4t9DY6EsMtstZReBgexLoDGmsFIVcJjJKVE6MhkwmQxyf9ThwC9BigVGElSdSXESFyWp0ETY/BQK9EwXb5cwifLj7PB/jDxC6iFpjsPlyYl0sUJQygqWKFI7D7rqIArYuMEJVkTTLerBhCjpRFlGFf5TgbOzkkxwo7BnY9C6vxWdEVtgq2MLZ9StUCA/PSooahrAPW+syJVngY7CJlfFJYZxFVHiQEc7jhHRtWFL6LBvTpd5cRX5OcsDcQ8vGqvn9ILmIugcZ2CIcWwWbxEU0gmOw8e6vAgVbIF1ElQI3yNIeg61YcjoOWE/IA52imT9RV8j5+DLM4CfNHpte4J2KLUejR1aRHoU6o1/bEkMnOYn0xYhakhVsvGJGJbfGJnJXwaYTuoh6/1xYm5LGrnCGvcx7cQI30bsSowEA8WqlTVn9Ddtom11EI0zBVhzeSt5gw4zL9jYBG47fwOYTN7HpxE3+NV7BprYa2HxxW9PqnbiIBnj9IDx5d2UwF65lpCf2wn4c6jhs9twvVX46qJK6iEapHCvYnGX/lh4WAP5T2ZVERAq2ErJZJ+zD+igzdGn0poDuDQz8ulHsIhqWBjahgi2sXUQlMdhKyBqaCWakh3HS+/V1nkm3hOIpF6/229xVWiADWwRTrDfyE7xjBVvkuoiyxXHZWIGCLdq8mPSvgc16yhw0A5tgwjSauLALllvMb9qtRgM2uPqSpc4dhIFeoy1KCrZpzJPU+x0vDWzCjVcg4swww3acxcDiUww20Yl5yVKwCTNgqjx0SxIaG31Z4LFMloUeJCMwSAyogNhNtHJSDADrgUAgF3XFvFFE6CIa/gsgncEkMqTQos1qXLanYGObrKsCpSUfgy1KwavOfHMRdZxFNNBzorDcRhPn1KAnVruJP1csMrCFWMHmxMDmqxHc1kXUtv6FB1KO1n8GwYEWg1fDhaG6PtToS/B8TIhhqmpmYAM8O4jzFD4etFyc5CC7SB9+ewS94zE4nLBVsIV3n3W3ntl4Lt0LS+/X1yQHTMRQLj6Knxci5QA31JCBLYJhgQdVChl/0iE1Fgg3LZEWsDZoLqL2FGwBnsykWYHCbcDSCGJjMYIV+Jg9C5VcbhNXJr9Y/Nzu5HunUMgqtP5OIOTtrN+x4Pfe1q+J4yCcH0usgk3phYJN6x8FG+uLRhPn9rWlrhyAONFBZaZgYy6iAVzUWY2UkeUimifpy+HoKh9s2ObdnjKGLaSvCuJGsnYVL0pyEKkx2MTldqZic6ZgE95/+BjYbOOb+TqP8go2peMsosI+5uh60ozIAKAiVyCHCJ9vSVHDEPZh43FclJLvH4FULfKHyxIXUYOJCzu1pHC8DmfxBisbG94Kwuw5CtEaTHjqsyOY6EY8YD4Gm2QMKpKE9/F1nhEq2JR+mrtKC2Rgi2AyLZbl5BiVQ0m/0HodzqcM9nCa5EDrvxTpwhNcNggHcoPKcZxN0NJw21wKMxMygh2DTaWQuXQR9TbRQWagFWxsYcYMbF7Wr/R74X765gkcx0kMbJ4q2AQGNh8UbMI2JY1f4Qh7rl+xKnsGNv8fCEgRuohGUpKDHElfJnc063xdqLOd31gw4+s5xfx7hYIkB/YMLJ6iFRhrGcFwOzZxtpl2nRnNdU4UbEKFSXaIXUSlihTAelDl65xvnaOlWUStzyNXpGCz3y4Mkk09AEQFSa0eiQjXP+7OF0Rkwtp/lELOr+UCuQYTJlwDzH2b9etwyyQqPNgI570lmw+SLZ5Q4WwUv56rwZVsDX69kOFyD8rmQEcuookW46zPLqIWoUtqnFqwBwz/9WU4QAa2CCazwOpCyas/JJ0ysmOwme8vReAiyjaseqPtgtxbhAq2YGwmivRGm8V1uLl02c8iGngFG8dxohhsUrcXGwOb1y6iAgVbAPoFm4CY0cXbJAfSdhhIQ02wEfbfaJUcKg+CqXMcJzqJ9MVtQ6jycPd3pAthwKpgS4xW8uMUW5QHNMmBwEWUFGyRDTN2mDhbBRdTsBXpjfz4xRRscWqlX06srQbv4CY5EJaZeV07U7BpReoJqYuo9wq2Yr37buLuYM9FlP3bl8Q3gHCOlirYrGONMMOco02RNCMy4L9EDCUR4TMpaYpyQozwsJfN5YHMJGrN6Gvti+Eah01oVAvvGGzmsqVaPKHC+ZCaxbc2cq4zxzL3fa3BJJoDWftMjDavQX0dwzNEMdgiJwRJOEAGtgiGZfdIjlVBrbS/IIpUF1GjieMXL8L4B3FqhVXq6ydjg9DdKxgx2NhJlNANJ9w2l9YsosIkB5Y2FkBDrZED2JNQyWX8ppFN5myTyZYft71VsBUGR8HGjC7e1q9U1RNubgK+IFygRSkV/AbPHSWT1iAONuyLsV2o8nB38WywsxBmdc0SHADBUrAJXUTlovIFk2K90cb13Rm5GvEzibQDoEAgfAbSNiP8+5rFTbTAroLN+zHCrotoEA6dhBs0dvIudf0UIlLmSz4nziLqvoItp0iPHksO4o3vTrv9HVcY7RivrAdVvsZgEyvY7MVNcysGmx03Vj4jLfVJG0QuomG8WSd8h/VRtUKOuCDEU2V7EWFsV7auCDe1pPiQI7zKJoSNkylxLBNs+JZVeNjPBDSOEBv6reOQxt8KNoudITU+yprkIIJsCaGEDGwRDDMSlI0VuoiKF23iJAeR0ymE7iFCN0WZTCZwE/XPQCmKwSYLvIGNbUKTYlRhm/WPj+skePbByCAjDGytcpJFtHKS2Yhxx8Uk5AjhxisYMdi8dX+TtovCEqhgU1iUo57Iz6VxNHxRnuR5Y2CzF4PNstGtnBjDv8Yb2AK4qCsWBKZndpFQjCfD1p/AY8sPu21MZOMgr/Kkzbxo/hZuBDiOEwUzvpZTbPkMS3Kg5PuPkfM+4ydrSzGCcZ8Zh4wBrB92XZVCxo+ZztSkwg2dcxdR9w2+F7MKUaA14u8beW5/xxX2DPF8fDOfs4iKVeb2DKy5bsRgY23FXhZR2kjZInIRDePNOuE7rI+qlXJ+ngqkUdWego31b2cHDqEgUlxEWdmCrWAzebEeFY63GYUuDGyCcShfZGAzv54YbT8uu6ewcpQTuIhKPeUI+5CBLYLhY7DFqvkBWWr8EG5WI8nAxgYJGcSn6YB10+qvTKLCGGzBSHLApL/JMSqP404FA2E8nBiRgi3wi27hBlOlkNm4iDKXl5qpcQC8j8EmSnIQCBdRS3nZosxbg4e0XYRzgFZPkcZ78qQvMCMOHzOR8/4ZC10V3T0ltuf6xWJ8VCtrNbBZXUQDmORAkE1QwYwsQV4AcRyHc3cKUKgzuu22zQybqfHm5xZuKt5AcSVbg/XHrtuMoyaOE7VhYZvRGkyi53MtRwMTxwlisClF86S3Gx5mMIhRC11Eg6dgi1YqbDJH20MUg02qYPMyiygrgz/XScIM5QyVv1xE9WJjqDQGn9Qo62ie45MKCVV2fooTVxLRiRRsJWc+JmxhfcasYGMGtsBnEVUJQk8whaozl/lQIE5yEF5lE8LG9ZQ4awy2QGdkvZOvRbfFBzF7z78efU+4f093sY4SPnNhKACrgk1p85ueYjCa+DlU6CIaTvvVcIYMbBGMNQabSrAgEjd8fYQMglKEQfZlMpnovQR/G9jsZREN4GYiR6RgC7+0x0J3HfsKtsCVVbjpUNpxEWUn8szAllmo80qtEegkB3wMNlKwOYT1cbYxZPHM3HFvZM8hWRCf0ds4bEIFm8bNxbMwTiDj2aZ3YfSD1dEnrTL/WvBdREOjiNXoTXy2W3fnGdaX2cK3tCzaFu67hFm//IvfLmWJXneW0EQ6113N0aBIZ+Td6ePVCpGBzdu5ns9MqQpuDDa+DavkvMHIkWLDYBJnVpYa4sRZRHVub6bY7/hTjWHPEO/I28BTNJIwDuz/eiMHo4lDscQo6zDJgd1Mp5TkwBE6kcq05MzHhC3CGGyxKouLaBCyiIoUbJZx3Zc4s4FApGALs7IJYepoFsubQ+CNladv5yNHo8evFzI9+p5HCjahgc2yPtAbTfx4bnUR9X6eYWVQymVIjFEJXETDZ78azpCBLYJhjT85VuXQ+CGKwWY0Bdxy7y+KJe4PQuItwRvzi/1vYOODhAfwMTG3laRYq4ItFDGTHCF0z1ULNm3qICrYlHIZZDKZjdsLm0iqlY2FQi4DB9cTkT2EyoZgZBH1djNlu+kO34WMp9go2DxQdrDYU8kxKj4oujeBdo0mTjSO+KJgS42PwqCWdyNJkPU4Pgin3mIX0dAEoRVuNLVu1gOLfZcaV7oUbMywKI1XJz1pFgZQlxrYrucW80Zbhdw8TgrHS29OrQ0mjl8/iA1sQVCwsUy4Sjmv2HDUn6XjtdRwJNyI6o2c232PbRK1Bv+tk4x2jFcqP8yjHMcJ1kgWBZvgMExnNNm2LwfXs+eWxifNIgObDcK+Fc4ZCQnfEcdgC3ySA3vG7hiVa5f5UCBKchDG4g02ricJ1oqBNowzA96dAq1Hc4lwbPHERZStBYRtxB9JDjIEGUTlMhnUlOTAI8jAFsEIXUTVDhZEwk2LiYuM7HKAbQBfIf5XsFlPjYKjYLOob0Qx2MJnwLJmJZRDLlAPRgUhBpteIMkHYLPZYmqjxBglyltcyzxNdGDiOOQIY7AFJIsoM7CZ26rBxHm1aZMamwq0hogxkrtCmrFQ5YGyg2VPjI9SWNuIFwuJAq0Bwqu5n0XU9qTZHvHqICrYVKHLIio0BrmtYLMYAJiBrbQEVGcLXunC16mCTXKYdDVbwxuO4tUKXuXNH0h4YWwWqhBihQa2IBwCCd2co10oNqTPTVhuo8BIyMh08wDGWWZSb2EbZoVIwcYOErx/nlqDiR+3pEkOAHP9SzNuO1awWcYygYsoS2gUSV4PwUKU5CDMjB6Ef2Fzklop5w9LA2mcsZfR1xqHOLz6onDcDedxQiOYW4KRqMJ8TfPv642cR9lfRQY2F/GltXYUbOxeFXIZv/b0ZV2VLsggClg9NkrLWs1XyMAWwYhcRFladUnDlxoPwvmkQYjwRFtKQpR/4xpZY7AFJ8lBjsZcb8IkB+Gk3rDnJgRYY7QE1sAmjgcTJXERZRvNMlFKlI+PAmCdBNwlV6MXKRQDk+RA7CIKeNem2IKLGZWNXHgvZjxBmrHQmxhs8VFKgRHW80VTrmQT6nEWUYULA1tUYN1KDCaO7zNRIXQRFY7F7s4x7NmzxVs4uckHEjY22MZLdaxgY/+ummyO75dbbMAty8ECa2OAwLXPizGCjfsKmTgeVzAOgYQqzBgXBnNnaxrhfbN25W6ig0DEFLKndFXJfVeHCTfb7HkpBAp8rdFkcwDp2kWUFGyu4DhOHIOtBIVsIGzRCQ58rQa2ACrYmEuqnSQH4aZgE44nkeAiGqMKTqIKQFxXd/Ld358Ix5Z0JwdDRpM4XivbF7EQJ7EqBVSWQxJfFGxsb5Vq2Wt5koiMIANbxMJxHDILLQo2gW+03ihWyugNzhfx4Yo0Q5YQPsmB311E5UFVsCXFqqxxp8Joc8lnEJUYN6VBlAMBH4OCKdgcuIiWiVahfIJ50Hc3qDojs8g91xlfYP1OaGDzRrHAjCcJ0Uo+oH9JSXTAG9FVzMDmgYLNYnCIUyts4vR5gjDBAeBJFlHbTak94h0cBnz+x1XM2H3eZzWiMGNgtNI6fgXdwCZ0ETW49wzzJDHYdH50zQtn2HgjbedStaq9GGzlE6JQ1uKCfPZ2AQCrGzogPJDwfIwQJjgQxj0NhtFW6C7OxgP3FWzWv4XfqWiZH7LcVBAEQpHBZ+gUGCz9sfHRWOpXrZCJ1HHCOVp6eOBo7SdM8iT9HcoiKsZg4kSK55IUsoGwRRSDTR34GGz2FWzeK/QDiXDcDedDX7GCzbIeC3C/FT6b2x7sT4SGqwwn35OO5fmW9bBGYEz0h8dRhsXGUM6yRrOGNArf+g4nyMAWoRRojfwCXegiCogX7jan5GE8EAoRJjmQEulJDvgYbCIFm2f1cjVbE7BJzdGz98QA4i3MCMVO8IQuogajiV/cJERbFWyeuohKXYYC6yIqMLB5cR294EQzLgjuhsHERsHmQV8QK9i8DwJso2DzOAab8ynUXpIDg4nDwt8uY9OJm7ieW+xJcW0QjgFCBVtkuIiKY7BxiJwQBr7Axhvp3KyXBA4WPtM8gXL37iSziu307XwAYgWbLzHYHCmXg5HkQOgiGuNCkSodr4UGXaHynRlus9x0EQ1ETCE2VdpPcuC7gk0aQkMYszRPYlh01C/1ThRsWlIqiJA+w3AzsF3OLMLLX5/EyZt5oS5KiYDtl4QuooGMwcZ7cIhisIVpkgPRuOt6LLuSrQmJIlaYbTkuCEZSQKpg88DAJniOmUV6mBwcOErHIWkMthiVwi9J6awKNmZgIwWbJ5CBLULJssSQirNkDxO6dAgX11JjSLidgjjCWZKDBD9n5hMZ2JiLaACVFMxFVKg89GTzcvZOAXqv/ANTdp4NSPkcPftgnGobBCeGwmtqDWKXl4QoJSqUsSjYPJBgA9a+wwhMkgNzfQo3QN4YJoVp2x25KEiDWUcKxbyBTRKDzY2+wE4g46OUfPY8b2KUSBVs7sdgE7syO8IaB8PqWnQnX8sbknw9JBDGS5TJZKFTsGmFCjbX9cBxHB/sny3eAN/iUkUKbJMhHXecKdjY802IUqJKUjQA8zwA2Deweecian/cVwQjBpvAMMbGA0drFRsFm8hVyXoPyRaln9suoiIFm382YGw+U9hxETX6EBPXmkFUvISPFtS/NAabo3lOOucC1nir5CIqRvo8isIsi+jO07ex/1IWvj15K9RFKREwQ4LYRTS4MdhcHTiECk9iVh69moMnV/6BWT//G+hi2cAfRigV1joM8CG1yMDmgYJNeHhkNDmO3yYdy/kYbDrr/OePpHQZkhhsag/CuBBkYItY2KKRuYsIsz0aSoKCzVkMtmg/K9gEbhzB2KDyLqJexmD7L6sIAHA+vcD/hYPjZ68KSpIDsbtKtMDliW0Y4tQKKOQyVLAM+p66iGYVuney7wvC2B2exBaTYhDEpLOnhtp+6ja6LDqArX/f9LXIQadYskn0RH7OK9jUCv6E15tNcZ7G2xhsljHDhYuo0EWYuVHezLOq1nx1c5dmYg2G2sgenhrYig0mvq8zBRsQOfOTL/BJDmxisDlWsOULFJtVLAq2m3nmcU+oko32wcBWJIjfIiQoWUQFhmJXig1nSQ6E6uvkWIuCrSj0SQ7EWUStY4a3GxVHakNmnNQaTMjzOAabbcbwcHb9CgW2GWtNYaW6ZeEvAqmyKk0Ik24x9VNgFWxsXWHti9F8DLbw6ovCA01Xxr+LmeY9y4WMwoCWSQrHcaJQJMFSsAkPfTxRsEnnA0eJDmxdRKUKNv+4iGYWsTjvYgUbGdjcgwxsEUqWZSJli0i5QL0g7FCuUtqHKxoHLhCAIAabnzLBBNNF1CAIPmxWsLHruV8vbBDNDpByid/sSJ69OhgGNpPVJRIQxBTSW58bSz/Nx2Dz0EU0GAo23rVAIeMVC95sUIXZKu0p2I5dywEA/H0j35fihgTbJAfuy8/tJznwRsFm/h3W791dxLobg00hl/EGC2YwuSFwC/U1FogwOLywPME2sAnbpDtzDFNdKuUyJEQpwZ5iaVCwsfFTeqgiNSzbi8GWEK3gXUQZoiQHPinYrItzIcFIciDMhOuqP9u6iNq6dkYrFUixHD5meaVg85OLqJ1xwlE4D09wpTIvNphs1LkOY7DZLSMpFexhVTRZn1U4GbNyyMDmV3QCdWdsMJIc2IvB5iKrcqgQuoi6Gi+ZYsyTjJr+QG/kwJYUMYIYbIHuH8K55LYHSdikz9FRogNHLqIsxEmMWgGVHxRshQJPEYBcRD2FDGwRSlaRNYMoQ2XPwOYiU1m44uiEFgiki2jgkxzkWDb0MpiVeN4o2Iosi+u8YkNAFsCOT8ctGcoCmuTA6hIJWA2swqDNCdHmNs9nES3UeVRf7JQ3Ocb8O4GMwaYSKdi8T3KgVMjtKthY/LlAGVsDiU9ZREUuor7EYDM/twoWY627Lj/WhbDrKVSa6ECoYCvwUcEmjcXEK3CDvAASK9hc1wPry4kxKshkMt4wVBo29I4VbNJFs0DBxsa+KBXvIspg7QuAS/dKZ2gEi3MhQVGwibKIep/kwNofrAq2bDcVbPZcTX3FnvFK+G+pW7C7ODKGCt2ChIpvwImCzY6LaLAUbBkF2rBSgLmCtb04tZI3sgU6I6EnMGOyJkIO0sMZEyfO0B2MLKLCmLuMcHURFY6RBklWSynsmQU7nIlwDolWBsfN13xd7xRs0rkt010Fm2WsLxbs3fyhYGOGUfbc6ODFM8jAFqFk8wo2q4HNukkRZBFlsaAiTPJv9Zt3kuTA71lEA69gYyeMiTEqKOQyr7KIagQTvLvxZTzBURbRYMiDpYt9oYsov8m0KNhS4tRQyMx15e4mCrAGva6UaN6oBjIGm1oh5+vYqyQHLhRstyxuYp7cf7hgNbBZYrB5oPQr5BVsCl5p6V0WUfPvsIyDRX5WsAFAXBRzSzBf60aedcHlq5u71oGCLehJDgRt0p16YAvtMpa+7M1BQyRiMHF84HubGGySe3ekYKsiVbCp7SQ58MFF1DbJgW9G28uZRZi/9yI/99lDaCiOdhWDTTKOFttLcqBS8IeP0qzRrsoA+CcGG8dZN53CGGwymYyf37yde3iDpMMkB1YDGzuIsrf24zjObiKGYCQ0Op9egJ5LDmHIuuN+W8u54r+sIj7Ehjewwzi1Uu5zVsnz6QVYvP+yX9U02Zb4vhpSsPmMsO2rFHKrgi2A8bvsrSuYET3c4mdLM1U7GzPZAVxesSGo6nr2zJSWvVZ8CJIc3M7Xup0dXTrephfaN845isEmnMP5OcaH/RpTxLG9RzDmhZIEGdgilLJx5sVj3Qrx/Gv2YmSxfzOjRMQY2Az2F/uA9cQ+X2twe+ByhjVNfeCTHDCJdFKMdGPpfr0IMx0GxMDmIItoMJIcSGOw2dswlLEYLBRyGZ8pzhMZNjvlrVTG8cbDV3SChbjKBwWIsxhsHMdFtIJN2s6UnijY+BhsSsTwbsRexGBjBjZLW3B3Y8KPGW4Y2OL57K/m374pdBH1U5IDZpRgzzCQ7nz2KPQwBhtTsCVZ5qVguJ+HA3on6nK95HBBqGATJjlIjFHxh0wAeLcXIDBJDlg8IG+zvH5x5BrW/HENO8/ccfgZYdxPfkPpKIuok7AXwuD/ZXkFm5sGNg+z4rlCuAeRjhNqHzcqjupKlEXU0sdSLLFK7fUt4ZwkjPvkSzZad7mUWQQOwD+38vHS138HXFWiN5ow+MvjGLLuuFtxPu2h4w+FfFc0Ldn/H1YevILd59K9+r49WFt3Nxs24RjhWK0WGGeKDYGLu2eQeHAA1j4eTi6iHMfZqHydqX5ZH+EA5BcHb62qkawx4yTeBIFCGm5AmnDGEcyAz4QFjmKwsTlP6h3BlKsxKoXP+zWdIE6u1UXUd6NdaYIMbBFK70aVsO+1jujdqBL/mlS+yXEc/2/WQSIliLQjIw9gNRYaTJxfjCPCOFeBVoAwQwhzT/Qmi6jQCJCl8b9yydHiPRj+99IYbMJ4PPla87Nj9Q9YXfs8kWEz9+qKCWYFWyBcRK3BcWU+JTlgMalUcsGC3rLxzi028BvBQBhaA42jGGzubDqZ8UEUg82LsYC5iFYsY24L7m5MhGOGK6SLIGEMNt8VbFaXOAD8AUG4Jzlg8aES+XGwdLgeCOdfaTtnf7O5wa6CzTKPC91E7SnYvFFgsc2ITZIDgeugN+2Kld2ZO7QwyUGUixhsVjc9288JY5MxBVu+1r1QCmIFmx8MbELjlSTbsDVjspcKNgcuouIsouY+Vs5yCGVv7Sdsg8Iy8nO9weSXQ0x7CK/99818vPz1yYAaEfKKDcjXGpBXbLBJAOEuwuRFvrqbsfhKt/M8iyHrsGwGE2/ICDd3wkhEaEQQxmADAhfDy56CLRyTHOiMHKSjglTRJkRohM7RBEetCgBayV4mGG6+gG1duZuIjc1TzLsmw0EMNtY2U2LZ4Yl5LyycF/hwAUbOqzFcOK6x56emJAceQQa2CEUmk+HusrGQyewsiiyN32iyBnhki/BIUbA5S3IQq1KAzT/+yCRqFLmIil/zN0zBxjaWvILNg+sJjQDSjJj+QOsgi6g/fPpdIY3BFiVwEWWnQIkCA5uniQ5MHGejYPO30dkg6HcqgYuoLwo2pVDBZpn4bgvuuVBnjBjjOUNqYPMkvgN7BnFRCqsbsS8KNks7cneDZy8YsSOs9WaEwWgSLbb8nuRAEdgDAkcI1VbuJTmwqFGjxcFzA+V6cDmzCFeyNQH5bU8Qjp1Swz57j8UO0+hNfDtjLnTxvIHN6iYqTHLgi4KtiD/Usu8iCninjGRt1JkBXJjkwGUMNstzYm3HnvIsWiVHQrSSd810J9GBvxVswmelkEkNbJaxzuCtgs1RnFRbxXc5i4LN3j0JyyiM+8Tmeg6B65OsHquXjUV8lALHr+fhlS0nvVaXuUJoFCn0MkEWn7xIoGDz1tjC1oKO3MA8RahipyQHviNMVMXihKoCHHdPqmIGwjMGm7As7ADR2ZwjPIALZqIDoaIZQNCyiErnrjv5nmWyruzCwMY+lxSjEu2FhS6ivibTKdRZjXVsHiUXUc8IqYFNq9XizTffRPPmzdG2bVusXLnS4WfPnj2LZ599Fo0aNcIjjzyCgwcPBrGkkQFvXbYs2oRKI34QjBDLc7EDIw9gNi4mWQxUmQ4GIE+wm+QgUC6ikth5bCL1ZFEpHLylGTH9gTRwOkMdRBdRaQw24YZB6B7F4su4e0KUpzHwxoeKATKwiVwLlHKv3IAZdrOIWjYHtyQn35HmJlpsELczpZuTt0i6rrYq2LwJ7MxigbG2UKgzunXaZ3UR9SzJwe0CLYS2L78lObC4iIZMwabz1EXUctBgSVgSyJPRYr0RQ9Ydx6C1x4IW68kRQgObXvKcWJti4QMAc9INjuP4DQozKt0tULDFCZQVvhjY2KYpVm0/i6iwjJ7AyuJMVSec713FYGO/V8bSdoTKM+uGSgG5TMarAd2JUSlSsPlhM2sQqcPsxzP19rBKI+n3DBbPslBn5DdI5eIdz3PCcUIYJ06o1gm0MaFGaizmP9kQsSoFjl7NxR9XcwJyPaHRqcDLe2L1FaWQWWNremmsY3NPugfhLZwhbOPh5E4YqejsuGsG2kAj3IswhEmcAqUm9RQ2BivkMv6ZuOMiCgTXwCaMyQlYXUQDGUcPsPY/dnB72839iU5iYHM0Ngg9F/gD3GKD6OBFaGDzZp5hdRYnUMiXFk8DfxFSA9vMmTNx8uRJrF69Gu+88w4WLFiAXbt22XwuPz8fQ4YMQc2aNbFt2zZ07doVo0ePRmZmZghKHb5I/aOFnSrBgYtooc4gclkKFxy5KTLYCb4/VAmiGGyBTnIgcRH1JkObcPEUCNdAjQMlgzoI/vdS1zu2gdAbOf7ZlbGjYLvtpoIt07IILROt5CcmfxudhX3MnEXU+1MfYUw6Pn6EHQUbEHmJDqRKSRWv5nReH8LNUazaqmDzdFNs4jheAcvchY0mzq168shFVG2NnXczV1xn/nIRjeLj2Jn/H2wFm3CT6Y7BmsVg45McBHDhdjNPi3ytAQVaI3446zgOWDDQCRRLjrKIxqqVvKGsQGtEkd7Ix/Ni83jlQCjYHCQ5UIgUbN4b2JypwoSHOq4UG04VbIIsogA8SnQgLJ9fXEQFm2Gp0NXXudRRCA12CCZUPrA4pXZjsBmtSRiE3hAKuYx3FS7w0oDkCqEBo0GlMmhcuQwA/xya2qNQbx1rvTWKsXahEriIemOs0xut7pyO4ix5ivCATWd0ntWRcI3QHZgR66Nq0RVs/lPaUbCZuMCGZ/EEYSI0d+acUCnYpAeQwVKwsetWK2uep931sGH1f5fFwJZZqLNrVLWqK60GtnytwbpvVitEKkjvDGziDKIAKdg8JWQGtqKiImzcuBFvvfUW6tevj65du2Lo0KFYu3atzWe3bNmC2NhYTJkyBdWqVcPYsWNRrVo1nDx5MgQlD1+kKgD2f4XM3OEA20Hwla9PoveKw24bKIJFsQMXCMY9loHrvyw/GNgEm2U+yUGAY7AlSmOweTBgiWKweWBU4TgOn+6/jG0nbzn9nKMsomofNm/uInURFW4g2EI0IdqaObe8xf3ljpuLVPa8ysaq+P7i7/thk5lcZm5TKi/cgBkGQUw6PgOSZXNwO19sGI80BZu3MdjYhi9OrYBCLrNuyD2sx0KtkVeTMQUb4F4cNk9cRK2npkbcyDPXGTPM+ZzkQGKk9MZg7w/ECjbXzy9XMg5akxz4v9zCfrLt5G2//74niBRs0hhsfLxFq1q1QGvgVXdKuYzvK3eLDGxCBZtrdx1HODrUksl8O3jiDWxO+lWxYCyIdpE1j/1eoiBxE9uEaCWKBWuiA3cUbH52ERUkQpHZuIh6Pu8LEQazFsLaR7pFMREfZXW5tdcm9E4OCuKjHBuQdvxzGxv+vO5V2flrSwwYzGDqbkBwTxG5iHqrYBO5iCptftddcgVzdbqfDIrSw9ZwcimMRIR1zfA17p4rnGURBcKnTosFh/DRgjAujgiVgk1jEB9EBCMGG8dxvEihanIsAPcNbFoj864xG9gMJo4PpyGEV9Iq5fyhm9nAZnXrlMlk1oMcL+Yzts8QqplLSzIqfxEyA9uZM2dgMBiQlpbGv9asWTOcOHECJomC4fDhw+jcuTMUCmtFb968Ge3btw9aeSMBlVK8SWGdQKWQ8zE1pGqdS1kaGDngahjEpxEiPYmWUs0ycP2X7X3KdQab1BTBTHIQK43B5v6AVSSQYrsTW4bxX5YGKw5ewXvfn8PXJ244/Jyj0/FgnF5IY1AIFzfMDbSMD0kOWMy6lDh1wFxehf3O/H/P3YAZQoOjawVbpBvY3HtOzCjFFkvRLrIOOoK5KZozF1qzLrnjXmNvIewIXsGmM/AZRKunmMcvXw1svKsAcxENgYFNK3DZBdwzTvDxFGO8d5V3F2H8k1O38nExs9Dv13AX4Vhjk0WUqWOU1lPpQp2RNygnRCl5Q40oyYFAwebLoYGjJAeAb4Zbq4uo4zIJ1awxAiOhvXmYN7BZ2o6Js46T0pg7LNu6O2OjLwq2K9ka3MwTH3gI1xVSfHURdZTkwGpgY0ptlVOFiTBLtZQ4tX0XSBPH4f0fzuGjn//lQ154A+sL7NrM5TcYBjZvVXnCjW2sD5t1YaD37CKdX8Zr6VqQ4rD5hjBRFcPXuHuur2nrlqpUWMOMhIvrr1jBZhmvnbqIhlbBZpvkIHAuolqDiU8AUS3ZomDz0EU0TqXgwyDZi9GoFRh/Eyz7gnyBiyibw9VK7w8ueRfRKHIR9Ral648EhvT0dCQnJ0OtVvOvpaamQqvVIicnB2XLluVfv3r1Kho1aoRJkybh559/RuXKlTFx4kQ0a9bM4+vKXO+HIgJ2H8L7YROBwWSCTGYdrNUCGa/eYBJ9hw00BTpDWD0boS+5vXJVS7Eo2LI1PpebLW5UCnEMtkA8j1yBi6hMJs4i6u71RC6iGr3b3xO6SMz46QLKJ0ThwRopNp9jk2es5NlHK62bAn88G3ttWFgXMpk5plSUUg6twcQvIBOjlfx3Ui0KtoxCnVtlYllXy8aq/X4//D2wfme5B2vGOM/blFGglGInVUWWvnrLYmBTK2TQGTmP2kI4IFz8yGTixYCz+2BjVnyUuR0Is2x5cv/MPTMxxvw7sSoFtAYTNHqjy98xCFx3AefzSny0wEXUsgmvUz4e59MLUaBzfS1nCIO6m9ua9YAgWG1BuljVGlzXgzUGm/nZq33oI66QLm6/O3UbL7W/178XcRPhQYpO8pzYe2qFTLIRMLe1BMG4Vy5ejd6NK0EOcVblaIFayd3nyD7HlJsxats5VymXQQvv5kVmDHJWJuFYECOIAaczmhCrEBv89BIXUQDQGo2IUsn5/sDGFKZgyypyPjYajGJjntbgfr+8lVeMfmuOoky0EtuHt+KNoMxF1KxgE3+HT+hi8m7ucbQ+irYxsFndje3Nc9Yyym3eYwq2QsnasEhr5NeWBToDkuNU8Aam2FQrzdcWKtg8eSb21hH2ECqTpffkLrzboFLu8Pm4Axv/ALOBOEej42PleYvUcFHsQRsmbOEz2iusfUPoYujPZ8t+y2iyGryFvx+jUiBfa/BoXA8kWoEyjFfIOlhHSw/gPO3fvlAsKKdMZj2M0hs56I0m0QG+vxCKWO5JYS6i7u1PeAO+So5y8WrkaPTILNShdnkHn1PK+fm/QCdQsFnmcPO6ygi9F3ucIst+MV6wHmDPy8SZD1qEh0fujsPhjL/LHjIDm0ajERnXAPB/63RiyXRRURGWLl2KgQMHYtmyZdi+fTuef/557Ny5E5UqVfLouikpCb4VPMwQ3k9cjPn5qWPUSE1NwG0d66wKJFskpzKVAqmp5u9oDdaFEqdS8q+HAzrLRFOpfILdcqVx5p5wJVuDlJR4GxcMT5BbTmCSysQgpWw8AMAEWUCeB4s9VP2uJKSmJiDBsqhSqt1//sKT9hyNwe3vRedZ+5WJA9787gzWDWuNJncniT6nt8yF5VPiRb/NRVljufj6zIUI27DSMgGWiYvirx2jVohO36tVSkKqRQEUFW9u11qDCXFlYnlXaEdoLO2mckocKpZP4O/Hn3V9R2d+gNFqc1+Ls5xERVv6pScoLQu6MvFRqFIxEQBQqDOXN8OixrvvrkQcv5oDbYDabKDQWzZ35VPN7Szbsv8xcpzT+5DfKgAAJMeb20iFbLMBxcDBs/vPMhu7ki1tLT5GiWyNHqrYKJe/wzam5VLM44WzeeWuVLNiSmsC0ovM/b/JPWXx3anbKNAaULZsPORuKOHsYjFMlU2MQWpqApLK5AAA5Ep50NpCHlcg+tudesi3KEjuuSsRqakJiGWuol70EVfkWow39e8qg1M38rDrTDreebyhTeD5YBCdZVU5SZ+TKsr8DMrERSE5Xg/cLoA8SgWZZQxg7Z3xybNNbX4/NTkPAMDJPR8LmMGjUmq8zXfVSjkKdUYklInx+HfZXG50Mj4J5/vK5eMhkwEcB8QkxCA1QWx4kFnm69SkWCjlMhhMHGITYpGaGA2TzFyn5ZJjkZqagLvLmftnkdH5mJJXLFFVKBRu3+fSw9dQbDChuECHMslxvKIjxzJlqe30xViLWivajbHGHgaYx4vyKXGi76ckmedFZmxJTYhGBcv7BpNtv2RrRHtlTE6IBm7mA2qV6D1NltVrQB3nXfkBQKEyt+vEhGikpiagUkocAEDr6ThuwdXaXqZKt/7h5XqX9dHEuCiUTzaX1yDzfKw13hCPmXql7+vvIolKJSouOqLWA+FGdKbZqyc22lo3yZaxSObBet0TTJY1dUqyuF/HRSmRrzX4rU7/vpaLLw7+hyFtq6NORc9/T33HPAbEx6iRYDnEUEWr7JYtQ3LA5Wos9icKtbm/Jsebn1uy4BAlKj4aKT4ate2hzTG3G7VCjvuqmQUM6YU6t+7ZKNh7VUqOxfn0QmjsjC9Ky30lxkdDaRlHjQoFP49WTDXvm2PUSqBIj5h4L9qN0vy7ZctYvxsj8LgokxRnd79V0mwsvhAyA1tUVJSNIY39HR0dLXpdoVCgXr16GDt2LADgvvvuw/79+7F161aMGDHCo+tmZuYjTBKx+IRMZm7IovuxWLWzczXIyMhHeqZ5ElfKAINFZZBboEVGRj4AiOT9tzIL+NfDAZblpbigGBl2bCZxJhMUchmKdEb8czmTdxX0hiLLYrS4SIv8PPPEoTeYAvI8WCwYrliHjIx8GLTmaxcUat2+njADTkaBFunpeW4Zu1h7uDclFhUTovD75Ww8t/IwvhiQxvv8A0ChZbOhKxKXiWU85Djg1p08kYzdG+y14TzLZGzQGfhrqyXGB4OmGBkZRktZzKcoRhOHf69lie7DHtcyzM8gVg4U5pknwmK9ye1n6A53Ms3lVsqAjIx8mCzGwZw8jcdtKt8iD9dr9dAXmjfnBVoDbt3Oxa1cc/lrpcTg+NUcXM8Irz7sCo2wj2fko8BSHzoXfe9GurkOo+Tm56vTmJ9RQbHeo/u/esdsjIhTyZGRkY8oS+aum+n5yIh1PjUyFU1BXhFQLt7pvGKy9PGcQi0f56pKnNW97crNHJGbnyfkWvqLUWe+d02R+e8iD5+FL1y9Jb5Okdbg9NomjkOOZBy0zl1Ffi/3FUt7ebR+edzI1iA9X4ttR67YVe8Gmowsq3uqVm8U3WuuJVacQWeA2jIU3cwo4BWaMQqZy2ejtyh0CzTu1z8bh/Mt86BOYzsXyS1jY3pmAZKdn2HYwGKGFmh0DstUZBkLNPkaZCrMSiyN3oQbt3Mh08aIPptnGRMNWj2ilHIYdEbcuJMHpV4vei8jIx9RnLld3cx23q4yJHGwct2cjwt1Bqw9+B//983beXxfZvOtHLD9LYs6JivHu/aeY+n3eskz1WvF9xGjkEFTYG5XGp1tv2RlVMhsy6i2KCela8Ord6zGoZt38lFB7d06IM9SLlZXSqMl6H+uZ/Ok3bWwHe4Iwonczir06rlnWxTIJoMRnEXhkZ1f7PFvsbmHcf5aDu6K9rBjSbglCZdy404eKkaFNI9dRMPGajln7RsqS59wt/1wHOfWupK1Ya1ln1ZUIG5TTPF6Mz0PlaJ9r9PFP5/Djn/uYOvx63jroVrocV8Fj75/J8uytwQHuaXTpTsYY6Xhh+542L99ISPH0ieM1rk2RmWeW67eygWXFOPk295xI9N8zWiVHCrLGFGgNeDy9WyX67xivv41SLSMq5dv5dk8rxzLWsGkN4jaZIHF9Vxv2bsx7+b0zAJkxHg2vrDxUmHi+OsLXUNv3snl3foB98fhcIbdg78ImYGtQoUKyM7OhsFggNJiKU1PT0d0dDTKlCkj+my5cuVw771il4577rkHN2/e9Pi6HIeIrXx7CO9HJQhoyHECP22F1UW0WG/kPy8MXptfbAib52LiOFF8JnvlUsjlqJwYjSvZGlzOLEJ5H04iWCB5hVzGbySMJs7vz8MgyFAYrVKA46zxWXRG964nDKDJfjO/2ChyE3IEc8OJUysw/ZH7MGTdn/g3owg/ns1A/+ZV+M9Z49goRGUSGtSK9SZRKnFfELZhFodIKZfxrwmzmcpglulbyyVDUowKmYU65GgMqOBibGQx2IRJDgBzdj+10j8GNpYpUKUwt11rdl/P2xSfRVQuR6wgXfZ/2ebYiQq5DDVSzSfp2UX6sOnD7mANbG5uZ3w8QqPJ6X0w1854Sztg8SWLDc6/JyWniGWyVJnVMpZ2VqQ1uvwdPr6SZbxwNq+wGGw5GgOvlKlWNhYqhQx6I4f8YoMoFbonsD7NnqEigOOXI1h9MDWR1kU9FPyfvbMOl6M6//hnZPX6vXF3JUJwCBAI7u4UWqBQCnWhhSKFCqVCnZZCixQpFtwCIUAChJCQEHf363d9Z+b3x9kzOzM7u1eSUPnlfZ4+JXtXZmdnznnlK8m8uURFKJC7R6Qe4p4/7u25ZkSfyjAnje7B4/M28+Ki7Uwe8vk32JxI3LTnOk+79BYlrTiPMi93rXv+Ic+jc5/vaMSLrPvgvDc79/tYjr08UeS6cD4nmPvssK6RyJjEM4WvSWXzFPxwQCOWNuzvKxvYodzaW51DVwg3tuLHmfBoKqV8Ptcvpi3c5tLgSmdNrBwxQ/5ummMvk2GLRXdyzQKBtlu1SxT/Q7uVuV4f9Ay9KkK6vf/43ZdOIwbv3/LXoDs3dGqkxdKdv85kOLVKLQvKc+iw5i7mou3l9k4tua4et+0iquZdRGOpzh+vVxNwZ1tqt9e9Ag22Dl7D+8I/8k6N+XvDzhE6cP08u2ALv3t3LTefMILjR3bv0GfaLqKe+1FSv/fUbyo15JJZkx+9spyFW1r5xtFDOkyZTDjcOW3zsyLH5nVKb0p8fnmq051afmZZUCeRSdOW7PraVSrkuQ3rYn+qDOu0JLNsb021m+dJemlAVemWc3/e2Va4dzlr+0hArO9OkwNZNwe7mBuDW+tYvlZzNIuL5Wr/az2W3Yl/23hj9OjR6LrOp59+aj/2ySefMG7cOFRP4T5x4kSWL1/uemzNmjX07dv38zjU/5rwCudmZCKqq74ubc6Eo3UvWbF3JZxFSDEXUcgLSK7bTSdRp2B5V0wO5qxv5PJH5rFkW+mpjNNdT26YATWvwdaRSGVNuziVzbn6DjqJegV6D8xRQwu0O2SRUmBykF9c95bIZcahwSYj5Nj0K8K63QSVId3kmjsgnpp3EQ26G2x78Pt47d1tgfAumRzkXURDumr/Bqt3ielSj/IgddIp77/MRdTpHAhuEw0/a3IZct2S00DZgO2syYFsdkntn2hQJrEdMDnwaLCVCmlO0ZTIYFri+9ZFA3nzg91Ye/MmB6rreLrqTtiVkA2G2pxxS3suok5zCa/Bxd5YV6TJQc+KMKfvJyb1766u3y2B9q6G8/ulHe6Xzr8FNIVyp4toSjaC22/ClhK0by/kuh/1oX14TQ4sy+Jf8zezYHNzyfd05hupIvdV2rBsUWh5HUdKGJc43f1sB7vcsUvNHZk31OWuyfbWRq8xR0eccLOmxZPz3E6azu9bao3YHcOgD9c1YloCid7bg9iW9FQZlWHdHkCIhq778/K5T+ExFlufnMYsuyO6nnZolUJ+H/cW5Hsq4g4N2q6ay6TtPcvh9NslkwNvg233nUTlNS7XUm/TeF90LrxmVZC/J9oztpi5ahc/n76KWNrghc+2dfgzi5knyfWs2Bra2ZDrzn69xUT6qU+3cM2TC9jU1LFaymlC156LqMzX5Hf6XF1EPaY3gOO+3TvrjFMfE7DBHx0xYks7cuJuZeJ1XnS183lBh4toSzKb188Ouk0OupJX2SYHjnzA6Uy6z+ig/fi3NdgikQhnnXUWt99+OwsXLmT69Ok8+OCDfOELXwAEmi2ZFDDIiy66iOXLl/P73/+e9evX89vf/paNGzdy5pln/rsO/z8yvE005wbh55jodMLZW0lNV8KZtIVKTFQG1Qq9kQ276STqTISdJgcdjTeW72TZjjamL99Z8nlJh8tOyC6IO9d8cZ6bXjlabEfdI5OORRnyBZs32UxmCzclEDQh5zR8b0TWUWTKcB5HhQ/EWrrJdWTjrs9tVrVlQSEkm3t8T34frxOqvhvFlJ1wadJmXHz/1TkEQ6+KkO1I+9/kIpo1LbuJ7W2yWJRucLfZJgc5F1EXOrfj59h2srQbbOL/2ysaDTPfEOiQi6jnmu1dGUJRFBt1ujtrr/detRFsn+MIUa4fdWVSo9HCLPH5zR4HUSjecKiPpXl3dX3J9ysV8bRhn98eFUGGdy9nVI9ysqbFG8t3dOk9dyec64z3Os849usyh4toazJv6tFeOI1bOhOGmUeRRfRSDTbxnCXb27jn7dV8e9riki7MzgZZMXdZ53Pk8Yfspnnha+SUP+RE5ufuA68Ddo3D5KDUNeQtXDvihPvOyl1saUlRHck7dTqLDqNIsQxOVHPn95331zQAcMTg2oK/efOlyrDuEqb2rqs2YsbHRVSur978wLle7Y6bYsbTwKjoxKCsK+E81q44f0L+2gvqqkvwvrMhcxWZz+zaEw223PBQNl3/Uxwn/1tD1lHOeyoa9L8nnLF4aws3v7zMzhHmb27ucH7pZCw4I+IwctoTIdedC/fvy71n70dlWGfJtlYue2Qery1tf190uj6HHa7PfiFNkPpUieuyLWW0W+90BuBQKpymNzKce+veCK9zaY8KsQc53cz9wrIsF4rdNnDzcSCV+53T5MDZpJefHXSw2jobcR8XUXls0DVn0v9v8W8l6P/gBz9g7NixXHHFFdxxxx3ceOONnHDCCQBMnjyZV155BYC+ffvyt7/9jRkzZnDaaacxY8YM/vrXv9KzZ+d44//rYaMAcjdTHkmj2ImrczLrXGDa9pI1elciT3tSC9BKzhhYm3MS3YMINifFqqMhJzQN7SDJnLRXqcugdxLBFndMZCSEuLGjCDYHJQ/yBZuT8uGksfqhB4O70SzqSGR8pv4hx3H4oTiknXVzO9ewZVk2jaIuGhDTmC4WpKUi7YBvg0CfQdcmPrZte+49ZNEjG2w9KkL29/88J4O7G75oTsdvninVYEu5Gw7yOjWsjt9H4ESwifMXzRXl7RWNzt+xQw02DyJIFkBlHUjW24s82lS8V75h/+9rsEHphE4W0M57udg98su3V/HtaYv5cF1jl45NTo3LgppdEE8d0Q2A+ZtKo6/2Rni/n9NxLONIrv0QbBWh9jVUQu0UO8Ui7pjm+wkXe68r2RBoTmZ5Z9Wuou/rPI5ixySLIF1V7HU/X1C2g2DzNOJsV93ceZCoSsO07EZlqWMo9m9vWJbFPz/ZBMB5E3r7NjZtGrlvg61r+6hhWnyQuxeOGFLYYPMOxarCAReqzfu9iiFmoHgh6kS07U7B76TgiWPNDxy62lAvFc7vEdtNBFtQU+1mS1eajM05raRh3YW8w85Y++iWUpHMGPZvIRsZ+xpsuxfyt3bmJWXt/OabmxN8a9piUlmTwwbV0K0sSCpr8tmWFt/neyM/UHXfj3JgsKd+04yjNjxiSC3/vHwSE/tWEksb/OiVZdz+2vKSjACnvEfIRhv7rwVyvehVEUIuM00l1uI/vLeWqX+cXaDd1pXwDlwAj0P3no88gk18pkSwbfdplDnDuReEHPWdL4LNgf6VebATISebwrIGSXUJwZaniDojv3ftQ7C1F//WBlskEuHuu+9m/vz5vPfee1x55ZX235YvX84555xj//uAAw7g2Wef5bPPPmPatGkcdNBB/4Yj/s+OoOZO8lwINnmjZR0UUccCs7fgsl0JL8S2WAysEQi29buJYHNOmrUuUETleayPtUdDKUSG6TbctmOfl0jnIcASuVTfQeRSypPQVvogaFxoghINtq4s2B0JmyKq+iPY/BpsHaWItiSzdgJTm0M22JSqPTQZBIeWkpf62IWpnESMyOtENgnW5IRUe1WG7e8SSxt7DVm4p8OZjMkmp/M3L7V5y4RNngtn8lQsyfOLZg+CzamvUiqcTbyONNh0B9IG8gWQRC/sDoKtgCKquKl8n0fIAYOkKkPpBoWkiDoRbPlGt/u4t+emvuu7mGzLpLaHwwRndE6occXOmO9r9mZ478+MYz92Fj3O5oZsYHZEZ7OrFFF5zWtKfn9whncQ5GwKTytBgXIeR7GCzTl4kpGnHRV+D1+KaO4xJ3UJxNor77NSCF/vutHe+Vu4pYVFW1sJagrnTeyTX+Mdv6e9dvusEcEuFilLtrXSlMhQHtKY0Key4O9eBFtFWHf9nt5BUrYIYgZwNXmd0bqHKKIy55H3fkU4b/yyO8i4YuF8z67QOiH/e4V0dbcKdTkMG57TT91dBJuTHto9V5jvjXP4/ymc67GMqP2bF55by7L47vNLaIhnGNG9jJ+dPpqDB1YD8NH6jg2InBpszig1cOhKOJFSIPLIP18wgWsOG4CqwMuLt/PYJ5uLvr5TFNF0fv+Sw8xSw+AP1zUSSxt8vLGpc1+q1HE6hgztNUl3N2xaqo1g6xhF1Lk2BzSV7uX5BpuXmeFHEd2Za8RFAnlgik0RzXY+H/SjiAL7KKKdiH0WM/9D4UUXyZsqpKu+SB3nJlFquvt5R9JTNBYLSRHd2pLqtP6SM7I+DTYLOjxFlefRb9LgDL9CIuCh3rQXcUfzUTZWOopgS3mm+3aB7/jt5blX8C+0/KjGezK89EpxvE6KaKDgNR2liEr0WkUoT5vZGw3DtCcx2x19qazdcBTHKRFscrrXsyJEeUizE7KOXgv/7nDeCzIZ0FwNto4g2HKoLVWx3ZKKJXl+IZGblbnrx0YktLOWuBpsHXTSddL7JIKtwqZod33t8jbtZSN2T1EsOhJyOFMV0e3fsFSDQjY6ah0NNlnge+8R+f26WoDKpNbpMj2ihyhqNzQm9toUu1h4r+u0D4JNL4pga7/BFizRmCoVEtETDmi+rndeDbYWR5Pl4w1NRbV7nNeBYflLISQ9BQmULiidFFHZSJOIWG9xA3kUWymtUnmdyTWlvQabpFGdOKoHdWXBPBXHRREV/1+aItq5+3TWWkEPPXRgje/a40cRdermePftYogZyK9ZpTTYOqJXWSy8GlchhyajbMLvyYjvAQSbU1xcnp+MYXU6H5K5ikSwtZc7thcyt6mJBOx9LPFfMmz7Tw0/DTY5+PBrzjQmMqzMDW1+c/Z+lAV1Dh5QA8CcDU0d+kw73/Pc25ESlPmuRL556Bj2qwpfPnwQ35oyFID319QXfb2TItreUMfZqKmOtD8Mb83d+5s7qAdXKvKanIW/YWwv6Y4nPBTRnlKDrR0Em3PvCGqKPbDMGFYBO8e5B8q8QOZ8TmDKbiHYPINsGboN5NlHEW0v9jXY/ofCq+vh3CDyi2ARiuh/kAZbsoMItupowEafbNgNOLETJeRMhjtapOYRbKWTJKejjYzOUroSrgabKBy87lHFIuWYvgK+GlDOc+9XaPlNLx78cAM/eWNFp/SvikXWKEww9hRFNG9w4IOc2QsabLbJwW4Iz3s1cuRmJ9+pV4XQ86rpoJj3f0r4NZs7KqDalnZv/Iqi2PdUZyhLkiLqRbC1NyV2Nth86lLfcNJEe1eGco/5ayB2JlIOqgYUamV9HuGk7IY7gKCyi0HnfVjkd5fv01EjF29slw02h8t0TTRIj9x0eNXnjGLzJrrOpNrZmPfTYOsMgs0wrU6hGGXB6GdwAIUNNq+kxAuL/FFs3oa3X+PPb6AWLkE7ciPY8oVn1jDt43O+V/eK9gsc+TlVOYRFewM7eQ2P7iXQkF6DKXAi2ArT7K7SbGZJ/TUfeigUuojK7yPXB+/5z5RA2RVDaLlMDvaABptzkGfTRPfCwNfZDOyq/pJ9j+qqKz/tLBrGRrDlGmwN8UyXTJDs97PX1GB+H9uHYNutSPvkKGWB4qhFeQ1EAqqNWjpoQDUAS7e12vlGqShG2d7TFFGb/qoX3vdHDxPu2ou3tRa9D521jJem7w1nftAROROZx29qSrb7PdqLhEdCA/K52N4ariW9FNEOarA5KfNSvkauh94GvHMPLPdIR7gabLtlcpCjiHrefx+CreOxr8H2PxTem8mZsId8GglO3ZX/JBdRL82jVAywaaK702DL0yS0LjTY5MbalCidJKUcwpQyJDKpo/TBRDrfAHMKOHckJA3SpmT4IdjaOfdBTwFtWhb3f7CeaZ9t8/0N3ly+kz+9v7bD59Iv4Xch2HaDIuo0OJBh3xd7FMHmdkcLeIrTzoQ34fLCtXvlmjUycflvMTooZqTREW0iL4INuuYkaiPYbJODDlJEHTQOvya0XzgRbJIiWl6EIrq5OdFhfTDv/artxrXW1XBSdv0GOd5odDj5ysjvXe7jlr9nfVcRbDZFNOh6fESPcgCW72jr0vt2NTKeBocLweZAq3YVwea8nzozNIinSw+1vGY8EsE2IOfk/eKi7b7XnLfR6ttg89HJKXU/px3T+5ADsed8b+cQS6IXt7WUaLDlrleJhm4Pweb9TfwKmfzaXfh6P8Rbe7GrLcWy3PV62CD/BpsfRdR5fAUINnugVQrB5qWI5n+T3UOwFQ7TbKODvdBgi3kool0ZCDo12DRVsYvozkisJDOGfa0OrInae/vuoNjk8LAmGshLHezTYNut8Ls+ZbPBr0Ebs4cU+XW6R0WIwbVRLGDuxtJ7umXljZ+896O9Hu6hQbAfgk1Gr8owA2simBZFaZpOkf32hmpuBFvpBpthWvbzO+poWiq8zS55HM7j2tNRlCLaLoKt8HorZnTgooh6aiI3gq3rpnQxzyBbxj4Nto7Hvgbb/1B4i1OnSKczEZXhEn1N7x1h2a6EH82jWOSNDjqmw9YUz7Bgs3ujy+uQKC5ThY4WqfI8WpRGEOX1ANywbOcxtBcyaYoGVRuJ5aUFzli5i3X1hecj7UWwOQp8mWwWa3zI8NKQ21J5XTM/jYFfvr2Kv3+0kQ87rEHhg2BzarDthouo0+DAfm+ta5SqUpGxp4MeDbbdMTnQJEXU/f1l8VjzX2Z0kMq4r0UZ8n7IlEBgeU0OoLRmk19YVh52nzc56JwGW0f012Q4m4G2BlvYX+PoO9OWcO2TC9jcXDrBtCzLRdVwHtPnSRGNOVxdO6IB5odgK/a7J3cTwSanxj0cCDbIN9hW7Ph8EWzehopLg82xbrgQbD7Xe7EIOu6nUk1Ob8hhW9EGm6dxK4/p5NE9qIkE2BVLM8uHUlRgHuBT9HuNCcR/F9f1cZscSKSbYb+36tGRk27b20to4OQRbLr9PUs6GXsabH6DAbmnaz5FbKALqObZa8UeOqZXhctQxBlhjwOs/D6hIg0953DRG+VFTA5a9xCCLe1T5Mu1uGVvINgcTTCna25nIuXRjeuKk6jco3VVoTyklRQz7+x71kQCtknJ7sim7IvOa7DFHY0kZ0gdtjnt5MDOtaPARVTfwwg2nzzbGYcMzFFbixyzC8HWjgabXCvLgnq7ubpzbdncnNxtVoxdS7o02HKDg73WYHNTRGXu0ZLMlvz9/BCT3cvEa71rg0TCh3WVaEDDmYo6m4m2Lnsn1zrTsoqi2ve5iHY89jXY/odCImVk4pJxIGm8Bgjg3iT2lrBsV8LrwlIqpA7bug422O54fTlXP7GAJdta7cecbl+dRbBZluXS8yhFE7XpXI4ixk60O0jpclFEywopop9taeF7LyzhtteW+3y+G0FX4SgmZJHTXnPTy+lvSuS/+04PyiSZMexjk9SW9qI9DbbdoYjaCDYf5MyepIgW1WDbwwi2aECzC7yaTtKF/93hpTbK6AiCTa5bbgRbvtDuSMTShn1/V3kQbB2liPrpFhULWayGdNVuhvpRRE3LYm1DHAvaddHKmhbyNOUpoqr9t88r/BFsxe8nW4PNeR/aiWARBFsXi0+bIlrpbrCNzFGzVuzcOwi2mavqucPHic3b4PBHsCk2gq01lbW1UPzWPm+oimKvN51pINjJdJE9t8DkILfW1kYDnDpWuLn7mR10BMHmRxePlKB82zpYupKniDoQbGHdLW/QoQabB8Hmd+zOaPWgaP1oM4ZVvBHvRyltL6T+2uTB/ug1wHb0k8dku8kVuS8zRvFjLHegdZy5UGwPabD57fWVNqp+z+5jpmUVXEtdKbDtIliTDbbO081knlIdEU7mEqXizZ86E86hRUfdsPdF6fDVYMvt2amsWbDH5tdQd05zUE6H7eN2dNica4cXwRbpAkL/3dX1fPO5Rb57ZykEG8DBuQZbMXOGpEuDrbRupTNfyyPY/O8XZ2M9ljZ2e2Asj8k5OLJRiHtJFskLUigP6fY6UWoPSvn8JnU2gq0IRVRTURTFhW73o4h2thmWyBi2DE15EZOD3aG0/3+JfQ22/6EoShF1CFE6Gwlekcf/FB02v4l2sRiYo6h0VINNui9ubs7z+10mB459zejA9CSVNXGuXaWcRH1dRDtJ6XJOFWojkiKaX3w/zaHz/DZVbyETDWj295U0UT+dOGd4G1LODdALgXZOXWatqe/QNMpP5NV5LLvjIioprH2rw/Zjn4sGm9r1DclbhDhRLD1z+muATRfuKkV0R2uqw1byeyKSPkU15L9nsXOVMUz7Oi4POhFsnaNQyETOWYTmqTWl36MU6qNYyGPtUxm2fzM/DcSGeMYuZtt1JXYc57+XIupEsLX/OzT6aCHav7tj0GCYlp0YNsYzXfpONkW0CIJt1a7YXkkU//7RBl5avJ25HoqNd51xmxzk141yh3BxPtFtv8EG+KLV2wunyYFfFDM5qAgHOHNcLwBmr20oKCC8KDq/IsyXIiq/g6egtCzLRRHNmxyYReUNZHO1JEXUg2CD0oYpXl08v6l+tkTzqrM6NhnDtIvdw4vor4EH7R0O2GtNsSJY3m9+FFEnNcg5dCjmOt7ZcCIR88e8dyiizmaT/K5dKbCdOTV0XFbAGTJnks0GiWDbnQabXFNrIoEOa4nui9Lhq8HmaDbEPU1V2WT1In4O6F+FpogaZWtLcV2xrAvBVsxFtONr+lPzt/D+mgZmry0cbqd9mtt+x7ypKemLpHdrsKmux7wRcyDY7GF4MQSbp7HurNO6EnYtGShsku4tiqifhrjMP0o5iWZ81sPyIohJ7zpUXqzB1oVBDrhdxQtYJvsQbB2OjmVsnrj88stLas88/PDDXT6gfdH18CZ5vhpshoVpWaiKQjxTaL/e63M83mLhx5svFgNzCLb1DQksy2pXE0kmIs7NMevQ/VIU0WQzrI4h2LxT0I4g2FwNtk4m2n4ItraUQTprEtRVFueQeX6Jr7fBpigK5SGd5qTQ+elREWrXwdW7YDsbbN4E0VlsbWlJsa4hweC6aMnv5zfVdi7wvhpsuU07ljbIGGZR2PvqXYIONrRbWf6994qLqLtJqHcAlVUsvKYPzgTPicqpifjThTsa33l+MUu3t/HUFw+0UaF7M2xqo+cebw/B5hwKlDkpop1EsEnBYWcRaiPY2km8jBK6RcVCTk17V+V/M5uq4PhOOx1N6vZQW/Icqko+Id/TFNEP1jVw+6vLue2kkRxeBDnTZk+oO4Zg86OI+iF6nO9hIa7t7p5GWalIZAy7kep0EQVB0y0LasTSBusaErab354KWWx5C29vUurXYNM1pYCq6XQCby9CumbvCR2NRCY/uPELzSNlkKdIagyqjTKudyWfbW3ho/WNnLFfPovwFl0dpYjaBaXnOximhby03SYHRlH0da8KMVDZ1lq8WEs6kA5BTSFtFKcQWpZVQBH1K2SyJQwEOoLUdcbCLS3E0ga10QCje5YXfZ5EMGYMy7VXFqMKGWbxJmBIV+33aktl85qRSSeCrev7pp8chKSI7mmTA3kfqorYK3e0pXcLwWZTRLvgSNhsN9jEa+WatitWWqOpVEhpklqnycEecpz8/xp+NMqAptrrQzxt2NcrFF9Dy0M6Y3qJ9fHj9U2cMc6/ynKuHZrnfuyKyYFsyvitY16dYG+Uh3TG9ank080tfLS+iXPGR1x/d9Yy7emu2qZUIY3qrLjmiyHTWjxN701NSfbrXen73PbCSQOPOPaWUjTfPREJH5BCXVmAtQ2lB+B+CLayIg18L5LWhWALFjbYOitPYzuIhvSCmnqfyUHHo0sItkMOOYSDDz6Ygw8+mHnz5jFixAj73wcffPCePsZ90cHwXvjOBMaZnMub05sUeMW2/13RHorKGf2qw2iKoCq0NwFMZAx78XMurvakOXf+tE4Uqd6Fr5RWUNJHd6qzCDYnv78ipNvHKlFsi7fmGmwlqDhuzRN30pzwmb44oxSCbacHweZFtJWy/ZZhX7MOdJCLIhoKFLymIqTbGgTFJt/JjGFT7lwNtr1BEXW4AUGeul1KV6xYeIs0L4JNxu64iLYkMyzdLqhyftp9eyPaQ7AVm7i12VpRqqso7KyNvbxOqiL582mjEdqliBYvnIuF/K2G1OWvPanB5lx3nU5T7emO+VHi9jSCbeaqehriGR6Zu6noc9wIttLJdsIh8O2kiPohgLwIos5qFMlpcTSgFejiqIqyV40O5HXovR4LEGwOSqyz6NFUxXXMHTE4kNGRJqc3ZC7QvgabeE8bwZU7Lmm24i1avMfQYQSbRKZ57kXnICRYYHLgrx8q7722lFEUpe88Bpl3pIqsJfGMYaPW8xpshUWH/Kr+DbbOmRxIJMeonuUunVi/kPu7E40X0juvwQZOGntOZ9bRXIS9ocEmPm9Pa7DFHc0PW1tuNxBssrBtz5Fw5c42/jl3k2s9ljmTHAx2L0ID60w0OimiHdzH9kXp8NNgg7yJgbdBGytCEQWHDtuG4jps3kG/M8JdQCXK9dB7zxsOfcliDTZxzDma6LrCY046BqTtsQfkfVYebN9F1NtY3x2jA+deE/YzOdhL9a6fxFFHfr+8ZrpT8y+3Vnlel/Q0+svDTgSbQyagC7kAONCYPtdyV5t2/x+jSwi2G264wf7vBx54gCuuuIL+/fvvsYPaF12LgGdK6eRphxwLaSprEg5oBRtw23+Ik6ifMGWxCGgqfasjbGhMsL4xbju2+IWTSulsjHmTTE0VELaOUES9iVWHEGw+GmwdnWTbU7KAKKprowF2tqVpTGTQNZVtuaIylTULEH1ekwModDJs10XUUxg0l0CwyWaBripkTYtZaxu4/KDS64SvBpuTIhopXLI0VWgQNCezNCUyNuXCGVLXqjoScJkcdHUDKhVe7Y7O/sbOsDVyfBBsvSoKEWxd0axw6hHujtByZ6KoBls7rrp+BgdQWhTdL1o8BgfgoIjuBZODs8f3piYa4AgHCkwW586CtTMINj/6Q2cb9u2FvL/nb2yiKZ6hOupucGc9lF27uVOkOSG/U0hXPWK8hdRgb3Oqszpstv6ag0rtjBHdy5i/qZkVO9s4lZ6deu/2Qv423uuxwOTA2ZDxrH0SYQd7v8HWrsmB5h46tTooopBPxL0Ita5qsIWLoHCc7xcqMDnwH8xFgxqVYZ2WZJbtrSlfswhns7q98yeLwIBT48yPIpormL1oFOfzO1qkyPWqKlw4YPJGSFeJedA1xajbTtSkX5SFNBoTGTvPSXokMfaEBpuzgWE32PZw8evUxypm3tCRSHmK4PbQML95Zw0fb2iib1WYKcO7ASUoorux9zobbHKt253m539SWJbFhsYE/Wsi7TaX92SkPE0MGWVBjaZEpiBPKCYKD8I04IEPNzBnfZPNIPKGNLzxQ8bLvbIztH9ZK3iHOi6tN734+TxkYA1/nb2euRubMEzLtY7lwQLtr5cxB4JNfu1iFFHvgHzTblBEnc0sN+3y86eI2gPgEr9fxqc+86OgW5ZVgKRtT4Ots80wJ+rQG7JO3kcRbT/2abD9D4XX4dHJs9c11dbbko/nufH+bnb/rvArHEvFgBrpJCqmHWrzegKbZhU8zwnPlQuWZVkFBXMewdb+Z3tRgKWKwKTHZMD5mZ3VYJMwYIkCaYhnbPSajGLoAbdOi7vB5nUl9IaXauI8p14Em/z3lGEisfx0c0u715i3oeQ93mKFZnvaDpIeOqxb1FVsh+zCaM812LwabO3pipUK77XZHoLNa3hx4p8/4LWlO0p+xiLHddNVMfnOho0YKYJgMzIp8GlwyyGAV48q1EkEm6SIOlEetotoxiipF9gVDbZIQOPk0T1dRW/5bjbYJLrHtZ44GiG768AF+WLQsOBdHwRqm4eyG24n2c4bHARc92GHEGydRHjY+msV/o6LI/cigk0m9wUItlImB146uONe96PGFwub9t4Fk4OOuIhmTcvR+BPPjxShsniRjLvrIupEByuKv8mBn7SEXCu3FdHAcSLYQu006+U1X+Ggz0jH6IzjnJeiX3Z26CL3tY4YXchz56KIFkFqtzcs8CLYvAiTrup8CS09P4qoRLDtWZODvMOjvlv5rndI2Z6ek1w/V+6KOR6T6Ok9g2CzLMtGrguTg/8tDbbXl+3kvL/P5cEPN3yun1vMCCBaBLVYqsG2X+8KVEUwDIoZUWVsBFvh+tUVkwN5PKX2nFIItjG9KigPabQksyzb7q4tnFIyziGHN+dwIl7LXAg2/3tPri/yHt28Gwg2J6LZ2dC0TQ46YUzSmfC6iIr/bp/iW5oi6pQ0yuuy5imihc088V6dNzwSn5dfL70R1PdRRDsaXWqwbdmyxf4fwPbt2wse2xeff3hpB96OuBetI5MCmXzuad2LrkZ7NEVvDKzJ6bDlKIBVr3yJ6ucvRN/5met5TtFwOXl15rd2g03pOEW0Kwg2Z0Fsu4h2UoNNOkXZjZVYmiXbWlzP9U5L/D6/wqOr0q6LqK3lV0gRrY+lXedMIkj271fFwJoIhmkVdSWSIZOMgCPhl0WUphRaoMuoasdJdNVOQX100kOd32fPIthyhUPuvfV2UFmlwovocyHYnBpsuUZrkyN5e27hVhriGd5asbPkZyz+tyLY3FuQrqmcqM7h3DcPIrTsqYLXOemIzpBFZUeLijyCrZAiaphWycK3PdRHR0Pee069JycKtF2TA5/GhOZIJPeEDpszEZ6xclfB372U3ZBnffBGXn/N3fTyo9gVINg6qS8oEbRegwMZkiK6YkdsjzQjZZhW/vcsbBB5NNgc644X+VreGYpoNkFoxTTIJNql6fpF3PE7+oXtImq4KYLyuIoVEN7fsKMU0WI6Ul5UidPkoBTyvWc7TqLOe6k9ylOrD4rWi+yG0o34zlJEO4dg03LPLX184DRiKKbF5G5GeWVEuupU6Rwofh4U0Zij+dFVkXPTyu8LtgZbOwg2eU2ud7jcFyDYcuuTd0DZ0Uhk8ijimkiwQ8X8f1Os3Blz/f/nFX4NYMivywUItoxsShSuPwFNLWAYecOPvSGjGKK3VMi1t1D3s7iZgjN0VeHA/tUAfLS+yfPehRRRwyoECjhN4JwuovGM4bsXyPt+VE5nclPT7iDY/BHN8vdJZMw9plXr/lwfyQO9/Qapn+lL1IdV4Txve8vkQNa1xa5l6Boj5/9bdKnBduyxxzJ16lSmTp1KIpHgsssuY+rUqfbj++LfE4Uuou4NIuiZbBc02P5TEGydMDkAGFArEGybmhKosW3oDcsBCGx83/U8pwC8/O7OxlZXNNjk+8iipr6EiKVfQbz7CDYpbp9xNUqgOF3HuYBXeCgZNs2mCD3XS4VxNtgMy03D3ZFrFvSsCHJEzvns/TUNJb+fn/BxyLGJFDOxkMVEMYqkn8GB8733hotoSGqw2Qi2LpgcSFdVtXAjleLdkKeIxjOG/bt/skk4ypbSJrQsy+Ue+u9usAU1hUu0twEIr3y+4HWyoVPmaTh0BILvjJZ4ighJF6LMmYiVoj51hSLqF9GghnwHWcC6GmztNJTka2Qip2+ZQ/ePf0qQjOs4dyeaHUiSOesbCwYKthhurmhtz0XUz0EUnEmbo8HmaRC113D0hmymFJMNGFIXRVcVWlPZosimUpHMGGzzcYVzJsDFEGwycXZTCqUuTq6Z7rjGvQ1lb0QW/p3KN2+gfNYd+QZbJ5LqUugLcGuwyesuElBtpHExenVHKKKlTA68e5hXt8tZuJSSN5B0+u1FXPzy8g1q+xRRj8GB83gyfg02n4K5s0VK3pSlfQSbPP5Klwab/3cqdYzgQNnm7nv528v9NmtaXUIyOAu+gIsiKtaFPa/Blnd4LO8igsX5W8nfuz09J1nkr633a7DlTA5yFNHmZLZLeYjMuSTtPuJYWz5PN+m9FXIP6oq+7O5EcQSbv7FFvonrf4+2Rwsv5Trc2aapZVntUkQlCrhUHCJ12ByDccuyfCn1ULi+SKqhgljTy4KaXV/5sU3kOje6ZwUg8tGuOhWnitSRTlTW3kCx+QFEOtIg9TOe8KOguxGI4lwWpYh20fEzn9f5NNjUzg2H/j9Hlxpsb731FtOnT2f69Om89dZb9r/l/++LvR/ariXw6Hni/3NR3EVUPO5EF6Szpr35SiTMf0yDzSfhLhU9HBD7wJY59uOBbXNdz2vwoYg6ExA5xe2ME5+kTkiaakmKqA+lyw+5USrsxVt3U0Tr42mWbHNTnbzFTN52vBAZIRPn9ui5hSYH7mtmh6NBIEXGu5eHmJxrsM1e24BZin7nM8WTzosDS7hbtksRrfdvsH0+Gmy7Y3LgLoAqwzqaIt7T2TgoD2n2dduUyLCtJcmWnH6F12zCGZubky7U3+dFES2mwRZVMxyiLgVA3/FpAU00TxH1R7B1NBk7adOvmB+6lqHmOvsxJwKrVCJbKhHuTKiKYtMV5Nrr/K1a2im4VuQm+oPromBZVLz9Lao+u58zNUGP393iyrIsuxgsD2mkDYvZa90IVFl4y6K1vfvJpjJFijXY8sfsTUY7bXLQltdg84uApjIk52q8fHvnaaLfnraYM/82p6DJ5rwGvdeRXBvk+ZLrvlNXRe8Cgi2wYwEAoZXPU66Jc1xMB88v2jU50PKDoNZUlhpaeEX7NuXv3gLgoKWVRqyVcrf2MzkoaLB5GvNOk4NS8ga9KsUwoiiCzYF+C7WzlngdRMGf4lyqEd9ZZIFco/00SAve226wFWqweX8PGzVTZC3LN5DEuZDrr3Pv6QxSqvzt71D7yBGYLXnZAufAb+9TRDVf9+aOhHMtlteIbKYUG8jIa2h9Y8LOe7wItsqwbhfKXRlw2fprEUG7dzbJu9qc+E8KmdM1lRhe743ID6Td94Z9T3jObXtDinyu778vy7VA1wrXL7kup7JmyfzZeezyWQUU0aw7Py0VssG2cEuL/TqveUBAU2yTMe/1ZtNDQxqqIhp6pYbhMg/qVx2298iu6rAlioAFgrpq3297Q4fN6UgtoyMNUj8EWx5tZxQ+z9EgdTfY8q8vJg3QXsRKUkT3Idg6Gl1qsPXt27fk//bF3o/gxvdg1ZtEP7wn/5hnQuJ1JXGidZyde0mh6YzV+N4MP4htqagryzeZAls+sh8PbJvrKtDdJgfi+7sbbB4nvg5sZPJ9+leLBlssbRRdRP0KiS67iHoQbAs2t9CayhLSVTtx64gGm5xQt3gpokU12DwmB7lEWG6wO3MFTNYw7WZNj4oQE/tWURbUaIhnWFakmDVMy4aTO11E+1ZFePSySdxz5hjf14GDIuqj7dCcyNjIoKHd3E06W69oD05jvJMomyLaJZMDdwFUHtK589TR/Oy00a7fUVEUl5PovBx6DUTTrNj1JfXX5Kb8eSHY5OdUeRAZ+2U+I6zkrqlUM1rzWtff5fXp3fjDnUGwmVkmtb5NWMkwqek115/8IPnOCK56iRPfP5OxyrrdbrBBPjGK+SDYwL1meUM2hUb2KEdrWIbevA6ACcpqYPcbbImMaV+zJ48WJgBemqjXdKI99E8xiqif9bvXQbJU81dtXkdk/n0ENrxjP9Yegg0cNNGdnW+wrdoVw7Rgo0cnxnkNFhtyyOtXrqOGhV0Q+SHY2kMuaY2rAFDTrRyU+RjYwyYHjn2qJZnleO0TBrOZ8KKHURL19n5UQBH1oBBLUUQ7ZHLgRbA53EaLyRsoqRaGaduBEhpsnUGwJYtTRN2mFeIX9Tc56Jwup58pS7GQ+ZCzsezVTrWPsZMINlkAV0UC9nfoKE1U3zKHyNIn0FrWU7b8cUCcG6c+krzOxdqz5/ZkZ/OjqxpM8tpTcGqiuhuQzrAsy/7cVNZkW4u49po9DTZFUfJGB12giTr110A0TuQ111UK739SyPP1n4Ng80ctyjW0rMgaag+RigxaSw3unE2ijujM+jVkZGR8kFLFol91mIAmTMokoj7pajQLszXnoMMZfo2aUk6i9joX0ulXJWqqruqwOZ1OvVHukcbZk+HnItoRhkXagSy0X+dDR5b70hR9ETWPTia45nWX3qazwdtVkwObIuqDnPdjG+wL/+hSg21f/PsjPfBYAIIbZqAkhPi0Fw3l3SCc9B258EUCqp20/ccg2Ipw54uFTE4aYml0R4NNTdS7CnSnIH8sbQjUx5KHOVBZhkI+EVY7pcEmzmP38qDdlCpWCCZ9Glyy+WJaHfs8224+4EawSXroyB7ldtJXjCLqdJSVCW2bhyJarNDyJupyk5QIPolg2xVLYyHOaW00QEBTbdvvWUVooq5mpyfhH9mz3P6ufmFPxXwm36ty9NA+laGCxkxXJzylQgpdSw22rpocGKaFPCVOjZzjR3bn6JxxhDNk4tIQz/DJxib7cdMS94ZfLNoq6KGHDRIIwwaPjt7eimKU3QmpT1z/1rfPc/1bJhrepCmPYGv/HOu7FhO1BGVnSON7riZ8MbF2ACyLso/uoTK+niu019E6kKC2F+UhnTqaGfbR9zA3zXHoO4njaKnfQuUrVxFc82rBa5flxPlH9SwntPoV+/Hx6hpg9zXY5L0d0lVOHt0DEPeus/HgNZ0opv8VXPUS0Y/uoTkmzruXIqr7IIDkeinXuoLmbzZBeNGjVD97NnWPTqZ89l1UvXIVSkKsLxJB27OIBhs4jQ46p+9jWZaNKoqn3decs7gpRhGVv69cd1zObj6OwX7Ol3aYWbSm/D53RPwtYO+YHBim0GCTKFPFMgmtfjVPES2y58jv4nd/dsnkQGqwOU0OiiAWKl+9ijM+OpcRyka7yeGNlGOwFHagRfwi76Ca/5yADyIta4uWFxbM8nq3smlIt3/t+ZmyFItvThnCHSeP5HCHY3FIL6LB1o5hS1nIjfZy0mOL6eT5hmVR9tEv7H9Wr3oaBdNVTEJOBiL333uSJmrT95wuol1EsAV11UaO5DXYCo/ViSICWNcQd6GCqx0oXqnD1jUEm6Td5/OjaJH78b8xJEuiOZH5XHITGcU02GQOWajBltuv/BBslslfsj/i1eBNZFP+DaPSGmz5Y+iIU7rznixmcuD3Od5QFCVvpJa7Np1OunJtK6Zb6TXSg9INttZEml/of+G8d4/lwDKBcu2qDlupOtI7ONhTkXXo94Z9EGwd0mBzUkQDxSiiFt9VHkFvXkfFW9+gh7Hd/nvYRRFt3+RAbdlIcN1bkMnT2GMOxK839lFEOx77Gmz/pWHUDofeE1HMLKGcVpGTpuB0aZLJaNCFYMtPFmSiqMe3UzXtfF9x8c8z/CYApaImGkQByqw2W38tWz0UAH1rnibqRrAZBNe+Tq8Pb+NfwTu5IfA8WGLBKKrBZhQmP3kLap1uOapqsQZbyqeQcDaSOoI4SXg02Go8herYXhVFNzs5gfUzOZDJbKmpD7hNDiSaAWBYN1GoygmsbLT1KA/aDcsjBosG28eO5o8z/IrMjkYpiujqXblmiqeZA10XAS0V3klUoIsmB6Uajn4hmxZN8QyfbGx2/a0YTVQ2Zo8aWoeCQNIU07HbU5ExTNuQxIsoHJcU6JumkEBCB7Z/6vq7bfLh2fjzE8L2k8/A5g/t/65IbERrXGn/u1Rhou/8DL1JoMOO0eYTUHY/2S8P6Vylv0q/zS9RMfOHgEUkoNqI2G5LHiS09nXK37vdXp9AFFUSoTWyh7vBNkrZQJDMbiPY5HVQFdYZ27uC7uVB4hmDjzfkaaJe0wk/F9HAlg+pfON6yub+lgPqXwCgtsy9bvnp08hktG+1oPfVx9IuM4Ly926nYuZNBLZ+jKWomMEKFCNFeOmTJDOG3QDzuoiqsW2Uvf9j1NYtjOgh1oQVnXQSjaUNe3/wJs3OJlKxBpFsXMg92m/tczbVSlFE1ZaNKGYaSxG/wdj4HGpp6aQGWwdNDkyL1kSGQ3MNNoDQqhfzFFFP0Sn3INkY8jNeSPkg1vMabKbrN0/lTCLkHuY0OfCTN9AaVxHc/AGqZTBZXcSOtpQvxcoefgW03dJgczaIS7mIBjUVBZP7zVuoe+Qw1Ng238+S0RkEW+/KMKeM6en63GLaiLZhS1EXUXcDKU+P1Yo2Vf0isGkWwS0fYqlBzEAZobaNHKoudRWTkQV/o2baefQPi/16TzbY4g59LNtFtJPFtW8BbL9X4TnwNpPXNcRJZEz7GnE22HbHSVQOjqsduWBHCvr/lpAsCYs9Tx0uFX6UPShubCHXUL8GW2Dju0y0ljBa3UD5rnkFfwfnvVi4BqtKx+QrZDifU4wW7v1exUIiYnflNFCddHoZxdZMeV8497KiTqKWxdXxv3KBPpNgpomzUiJX2NxlimjxOrLcMzjYU+G83/w12Eo02Hx+F9nMzZp5CYl01mSyuojhbAAEav3QRbegIsERDopoe/VNNkn1c+dS9fIVdHtwPBWvXUdw9cskU+Kc++kJyuPriqb0/7fY12D7b44JFwMQXv4M4IaWZk2rUIPN0c2OOTYDmSge0/Yiwc0fUPbxbz6f4y8Sfgt4qdBVQY87UF2BgkW2egjpwScAENj2sf08lwZbxiC84lkAVMXi29qTVL56DUqqpbDBlklQ8cZX6fa3MQTXuCll8jyWBzXqoqUbbH5UGGdi2xHIbSGCzafBZidXzmm6ZX8fP5ODVhvBVvrcOwsJ2cxSgGHdRaPEbrBJepYDPTKmlxAuXbmzzde1z7lgd5Z+V1WywSYQAsN8Gmx+DQGAf87dxM/eXNlp1BkUarDp7WhvFIvONhxl4rJ0eyubm5NoSk6fC7c2nn2cWZPlucbChL6VdrN2b9NE1zXEMUyL8pDmojGpzevpmdlExtL4qNelAOjb57teW8xhuJhmk18EtnwAgGGJ3yW49g37b5EijQKAUG69AOiutDDcWNXuZ7kiHSvQlKsI6UxRhX5WtGkZ45S1dC8P0a0siE6W/ptFkqm1bUbflk/M5e82oCZCZXwDesNyLFXHDFYSVAxGK+t3e9ovC5uqSABVUZiSQ006aaJe0wlvoq3Ed1HxxldRcs3Bc2OPUU6c2kgHXERz79G3Kmy/p7OoCW56D4D4xGtp+MJHxI64DYDI4kfZ0SoSxEhALWhOlb/7I6IL/kp07m8Z0V0MBra1pkrScYudGyhsMLgQbF6KqESw5RJXryGRgnBLBvf0uKIEcknP0UOzdaPIdB+HhsFp2gfFp9bZBEqqxfVQuyYHDqMWpXUjfZV6jFz6GNjyAVWmQA16Cwh5DHJ97qjJgbyfLdxrc6HJQf6+91sbQiues/97grqajGG58gD7GGz0W54iGmlbR/Tj36DEdrie66VFQx6tnMm691zwp4gGNIVD1aXsx2rUZAORBX8reI79Pkb+uu8Igs0viiG15RpRDM3iRbA5v7tNC26PhuhAryX2u4zU8LMAOF+bae9rWv1yymbdSXDLR5yvC3OqPdlMcWqw2U3DEsW11rCSqucvIrB+hv1YqkQB7Id4TniayWvr4y5UsFOGw6aIdgXBlnvP2oizwfa/gWCzLMuV0/ndu3sitPrlRD79Kxj5QaR3rZHhohhbFmrzenDQgf3W0Mjif9r/Xb3jw4K/g9Pgy/9e7Axi1JkHefNOb37aXtTl8kIvRbQjmpmlEGzeXD0y/09caOWR+hOa3qScOJu6TBH1RzRDfnDQ5sPaWry1pSjLpt3PzH1/VXHX4101OYg4zptNNzdMrtbEQDU15CTMQDk1DfP4iiZyxagTwdYOQyey+FG0ti1YKCjZJOHVL1H12rVcsl2s187fTYnvouaJ47l+wRlMD36Hr2/8KhVvfg0l1ez73vtiX4Ptvzv2OxdL0QjsWIDWuNp1Y6YNswByLKeYacN0JRyiALGYnBYFi9ayQWwa/6bwE4kMrnmVmkcnE1oxzfc1dWVBDlYFei3T+2AyvQ8CILA1TzlzUkTVdKuAxQL3ZU8nZQUIrX2d6qdO4RhjNirCwlmJ7aB62nmEVz6Pkk1S8c5NKMk8gsPptuKd9HjDT4PNucm1hzgxTMt+Dy9FVMbY3hW+NC3nAhv2QbC12gi20vRc54Itk8XKsG47WkoNKYmYusx8norXr4dMgkG1UQKaQlvKYKsPVUdqU2iKf1FSKqpy4s/NPlPvVSUabMVE2e+btY5nF25t1/XUL7waF/I3Pt94mZrHjkVt2dih9/HTBywV8lqQDZBRPSsYnDOG2OmjPbRiZxsZw6I6EqBvVTivZbiXG2zy9xhaV+ZysQpunAnAPGs4K6MHAKDvWgLZ/ART0vG8Dbb23CvtMA3bCOVfxhTx2rWv23+OBsVvVVCYmAahlSKBiQcE9WpSag4djfBnD9Ht/lFEFj7oeryv1sgYNb/WXqy9TY/yIHVlQaaq84lm8tdfyOGqujSnvzaqRznBHHot0/cIMr3EeZugri65nujbP0XNabYVCy+V6ZjhdQDMXFVvv3dxiqgJlknl9K+jxbaTrRlOtnoINVYzX9ZfKkDeOk0OZPNdNj2qIgE70ZPNXzW2Ha1lAxYK8QO/jlnem+TwMzCDlWgt6zHXvAOIBr/zGlOb19lDksD2TygP6YzoLtYFp1Nae+HUeizUHctfg14dOZlEyyJNFjtOcxd5vB1FsEn9NaNmGKmR5wJwjva+e00zswTWz6DizRvp9sB4ah8+BK0hj9z0o4iqbVuoeewYonN/63IR7d4ghlabIqPJ9JiIYpn03/G277lIZQyOV+fy9fT99GVnSYqoS4OtiOaQF1Ui73vDcrjqyvexLMLL803x/TVBo/U6iQpXvLx+W1gX6LKzVv+Qsjm/ouapk13N7dbcNe9GsBXSZkrRLwOaygXaO/nvu+jRooWKdPhWaIcqXCKKIRmcRgz69vlUvvZltPo8OtFbiNrovaBCDy1OFW1kYg0laa7B9W8T2D4PSw8Tn3QDydEXAnCK+hE1ahwsi/L3b0exxHk9yhI5216hiAY1u2lYVODcMql465sEN71P+Xs/spHDtsGGo3AuRRH13gvrG+IuVLBzXeouKaId1WAz8+9tmxw41tSo3fz876ZxtaUMnP2hvYKutywqX/8K5bN+TPSTP9oPZzxMBBk2bS+VpeKtb1L36BGElz7uoiE7Q4nvJLjuTfvfdbs+wi+y7aBJO4NKdOYvXiSzXyOnVLjyQtMgsmUWOlnXel3MRMVfg03m6vnfMrTsKco/+BkAP85cTrpqKAEzwVnarC4j2GywQEAFI0Ng8wf2fZNHsBXet9+atphvTVvUqYGbDKexgvP+7qrJgdN4K5ZzQg42rmCKtgAThbbDf0TbUXcB8E39aSYoqzwUUR/pjYzBk/M2s6W+wb7e26b8jMbzXyE+/ioADkzMJkzK1WALr3gOvX4p5ZldDFO3MCS1lPCKZ9Hql3fqHP1/in0Ntv/mKO9OZsAUAELLn3E1azLZPKQ0YiVQUs2uZoKzMVQW0hmrrKe/tdV+fXDT+5/TlygMr8lBaOWLVL52HXrzOso+usdFlZIhGmwiMcz0OdQuNPXGFSjJRrKm5dqcjzI+QDFSxCuH8fPsRXxJuROjvC968zpuTf6CN4PfZeDqh6h5+jQCOxZghmswKgeiJnZRNvsn9vvYYpBB3WW2IENt2UD5jO+hNa1xFBL5RUtTFVtzpD20lHNxlufGmVRVhXX6VoV9KaLOZlvQr8Hm0WArShF1JOrOAlxSHOwGW2uaSto4p+lBwqteILziWQKaajd8VvqIisvGlJ+LUntRbCpmWVZRvS/wn/CkHXSjlxZvl29U9LOVVIvr706XH8gVzZhcqzyH3rjCRpy2F/J6UDvYcJTXgkSrHdC/yv5d/Cii0uBgv94VLqHlAgSbZYGx5xJbSdkd1t3j6Lr+HQBmGhPYqffGDNeimBnRZMtFIuOfxPqhNv1Cr1+Kmm6h1Yrwu+w5AAS2z0eNid9ZQuK9iVBg8yy0+A7McA0f9v8yAPsnO9Zg03csEAUkFpGFD7iulQMyophMaALdeYY2m35Rk7qyoF2AZ7qPF99x1Utgivt0uVN/LafPlhpyMtkeEwCYoK6xNaAKjmf7p1Q/cwbVz57jal56Q1I45L21f79qyoIazcmsfU/FPC6izkZn9JM/ENw4E0sP03LifbQd+gMArtFeoQfuxrW8VyzyqJqkwxXS2/zVcw7RRt0orFCleJNAlOSo8wDoueoxoNDgILLwQZScMpLWsAIl3cZhOa2qD9Z2osHmKA6811yqCILNcKCI5bpr0z589H7KO4hgczbYksPPxERjorqayvhasEzCix+l7h8HUf3S5YRXPIeSTaCmW6l4+1t2wSGRBi701/Jn0RtXEp37OyKm+L2zpkWfZoEq3VgxidSw0wHosVk0qZ2Fnb7tE+5u/T73B3/NSYkXeSJ4F+XJfI7hPV8uaqeq2NeEk2Zryxx4TA5CpFFy97B8TN82F611I5Yu6NYD2EolsQIn0YyR17oUCDaNqep8eibXiGOJbaf6ufMILxHC/H4UUT8X3FIU0XC2lZNVsX6YkTrUTBvhRY8UPA+gJSE13/ROD55kSA02bwFsN9gUhfJ3fkBo9StUvXi5vR56C9HK1tXcoj/CNz47gydbLmFB+Muc8fZRdL9/JBXTv17YaLNMoh8JI67EuC9ilfUg23N/2iqGElYynMhsgmvfILjpPSxVrDP7GYuppG2PagLHM3nGRin0CkB46RMEdnwqzkvzOoI54xR/ClceDedF5XuRfWsbEr76a0BB/lQqIgseoNt9g6madiHBNa/RFBNreE20EMHWGYfX/8Ro9qAYG/cCgi2w6X30xhUARBbcj5JsdEnsFGiw5e6J05seIbz8afG6+X8lkSlEawGEl/0LxcyyRe0NQE3z4gIEMZR2EYUiNMNMgtDypymbdSdVz19M7d8nUfv3SUx++wyeCd7GbwJ/pDK13fU+max/47BYOPfe6Ce/44BZV3FP4C9FNDM9FFGPhATk0czyXtDql1Px9ncAAXb4u3Eyyf0uB+BSbTpbmhNdQuM79aTL5txD9bTzKfvobtfxeCmiGcOkIZ7BtGBXawIlUZ9DKHasUV3MoG/g9un8PXA3U5JvFc2lvQY+MuT1JIdgg1Y/DMCHgUMxqwaSGnkusSGnoysm9wXvpffGF+08UTbnnMyA6St28ssZq1n6yu9QEzsxKgeQHHUh2R7jiU2+HaOiHyFSTFYXuYyW5GByfr8ruDh9M7+tvY2mM58kmwOz7IvC2Ndg+y+P5CgxsQ4vfwZNsWx6STqbZXz2M+4N/IHDXjyc2keOoBtNQK7B5nDjqwjpnKoJ2LKl5FA3m2Z9vl8kF5ZlucQpQyufp+LNG+zpptaynsDGdwte1ytiMk4RE+pMn4OxInVkq4cAENg2j+ZExiU4e6Yqvt+O/qcBCiv0YTRe+DqxA79Bq1LOUHUr45b9Eq1tC9nqoTSe+wItx90LQGTpEwQ2zwbck9G6nK6QjQCyLCrf/BqRJY8RnfNrhwab+7azRfDb2USc8GO5cAa0PAVqbK5R4tdscAqTOl27ZOEmNYXadRF1NKScbliSCrrD1mBLMVWdj0bu/RY9ApaVd+3zERUvJfLaXlTltGlaklnXZry9NUUsbaCpCgNrI/kXWBZls+9iyryvcrv+D06KP09g/QyURINLm2XXuvkEX/sa3f46nLLZdxU02kIrplH34ASqnr8QJS0aVt5EPKAqTFRW000RCIXA5o7dW9kSBZpfeJP2Sf2rbQqmH0VUGhyMzVF3u/kh2CyTite/Qre/jUVrXN2h4wBQm9ZS8eaN1D58KIGN77n+5tvwNNJ2U3+mOYGMaZHpuT8gGmAybBpYEQ229gqKwGZBD51rjWQrdcTrRPMquG46ANHcveOk/KxriKMsFol0atjprKw+EtNSGJhZidpWWjtJSbdS+fr1KGYumWzZgL41T1sfGxdF9ns157Ir0JdyJcnR2VkM0JuYon4KQOvU32CGqlETO239OOnEO6GilcCOBVgopIacSLbnRADGK2uKJqVlH/4cxTLR4jsIrX656LE3O9AWIK7Dcb1FM2vhFnHtyATVSxEdGZ9HdM4vxfEf9VOMupHs7DWVj80RRJQ0fT/7nfgQy0LfsZDy7fmpvtQqdCbI3mszkNPWzHiSu+RYkZj3q3+PXtS7GmxKqpnw0ifFx6oBFMtE37GAwwYJbcgP1zX66nP5RYsDwVZIEXXQXF1Unfzj5R4EW8aHtlPWQQSb3pRrsFUPw4p2Z33VwQAct+sRqp85i4p3bkJN7MQM15IYdyXNpz6EGawgsH0+kQX3+yKjIY8oVYwUoxvE/ZE1LQbHPgVgZ+0BpIaeKo5vxxy60yiaCqlWKl7/CjXPnMk4cykJK0iT3o3+6k5uqv8+apu7yeak8ijpVtukwo8S5Z3y66pCjdLGq8Gb+EvjVRyiLLVfJ9FrqWGnY1QOAGCcuqbASdTZwAvrKmFN4QZ9mvjscVeSGnISipmmYsZ3KZv9E9qki2jYiWArRIiVcuisXvciYSXDcrMfTYfeIs79gr9BtpAOJZsMTidZtWUj4UWPEl7yOKHlzxBc9RJq65aC18oohjCR192A5g8J7FoEgBbbRuUrX4Jswi7uxiQ/ofrpM7hj6zVcrb9KJNtU8Bnh5c9Q89QpNgJO3/YJVS9dTmDXIsxAOfFJ14snKgob+p0NwJnGG5TP+jEA8f2vI1szAg2To9WFvmj0roaTsSHRNFq6mejH96LVL7OfpyQbKcshaYyK/uJ7Lfw74E8ZlPeoRSH9K5Ex6U09l5fNIUSapkTG1h717tUdpYjq2+ZRNvtOFMskuHkWVa9ezW92fokLtBkuZ+bOUkSVVDNl793m2pv+E8I7MI21NhBc/TLB9W93+r0CWz4k+vFvCoZKTlS5mm4lOv/PrkZ5yJMLR4MaZ6vvcWFCDHEsVUdvWsUBLM/93bFWWyaRxeJ5z5ddyBqzFyomgS2FKLZSLqKQz8nt68w0qH7+Aiqnf4Pop38huOk9tPgOtPgOKmNrOUBdydnaLO5q/YFrze0sRVQyI1piMSKf/QOAs7VZTCbPDipmbtQRF9HQmldQLIPmnodzd/ZCykM66VHnYWkhRqsbGW+tKBiKdCRkLliupgnnKLqRBQ+gxrYXRbC1JNLcpj/Ex6HrOPzpcXR7cAJ1jx5B9dNnuBDf7X2mi2FhmYxa9HOO0RZwc+Z31D56hJAEcJgKgKPx6XO9gVjDlPhOBmwROdtLZWJAjKIQn/JTNiu96K000O/9b1Pz2DGElj1t6wQ71/2tzSnKSHBCi8iFYgd+HbSA/V6pnLzS8eontiOuEt9lyy2t7HceH5hj+TB4KJl+R4DStaHP/4fY12D7L4/04OMxgxVobZsJbPmIMi3LZdqbDHtuKn/jDs7SZqOaadRUE1MSYsqczpr2xDoa1KgIapyqisKtbcwXgByCzTI7XHA4Q6tfStkHP+sSN9vpvNRt/YtUvHkjimWQHHUBiXFXABDxmfROUFYRUAya9W6YucQo00vSRD+24b7VkQA9lUYOVwUqZlu/UwCxqVnhauKHfIerqx/krsyltEX6kho4laZzn8esHky290Ek9hPnp3zG9yGbdJgcFGqwhVY8SyCHtAhuep9UJq+/YYdl2RSS9jS64o6C0wk/ljpsslEiN+Jw23qiH/+G8re/jb5tfuFn4y7c2lJZX3quM0LFEGw5IfFY2iCeNtjRmuJkLY/wCexahL5jAcNzqKUVfgg2qQdTxNGsVMgmgIXbelvSEQfVRlwJReTTvxCdfx89d83iSv0NvpK8n+qXLqfbg+MZ+PRUfqH/hUcDP+HlwE1UrX4WJZskOv8+IvP/nP9OWz6i4q1voZgZgptnU/X8RSjJRoeWhtRgU5mq5SlGga2f+BZSBeejyATVGcF1b1H3wHiCa15z6fFpCkzoU2lTT3b6INikwcF+vXMNNh+h5ejc3xJe/RJKNk54yWPtHrPaupnyGd+l9rEphFc8h9a6icrXv+Kixa7aWUjZDWz9GCUbp02vZYk1gKxh2c0i3afBVoBgKzJB9UZgi1jnPjBGAxAfeDyQ12GzC5Pcfb2jNcWXHp5NIEfDTI44hxa1hoVWrnlfKtG3LMrfuQmtZT1GRT9SQ04SxyoRjEaGIa0iafkkeCAzouLvh7a8wv5Nr6IpFov0/TDqRtqNjNDKabQkMzZtYkKbaEpmeh+MFe1OJodgG6pswUoV3mOBje+50Ml+a6kMP7TF+D7eBltegxLE+jJM2cQP2n6GYpkkR11AavQFANQnMvwsc4n43OX/ouy9W6l9dDI1T51Cz5cuYooqfmfZRHEartR50JWBXCEokcoyjNrhpPsciorJxfoMepbni87wksdRMzGytSNtjU59+3wm9KmkLKjRmMjYjcv2wo1g81JE/RFsziS3zNZgc5scOFEFTgRbUWqgZdkItmztMABW9jgZgIPb3iKwfR5moIy2ybdTf+UntB11F+lBU4kdcas4jo/uIbMzXzjYjet0zG5iAozZIejR1amtdDO2k7VUWrpNwqzsR6bnJBQsTtbmUG01UzXtfMKrXsRSVKYpU5mS+jUPj/gLG8zu9DK2imGEQ9dMnpce22dQ9/cDqH18Kkqiwd6rkj5SB7IIUYBfBv/KEHUbQTLcG/wjFWYrGGlCq8QxJ0ecbd8X45W1BU6ispGrqwq6pjI8MY+J6mrSSpDYgd+g5aS/EjvkuwBE5/+ZAYnFgD9F1NlElQWz5lOAVK4URlL/MqbQPPg0jIp+qIldhJc9XfDcZq/BgWVR9coXqZh5ExUzvkvl9K9T9fp11D5yGBWvX4/uMYZxni+vFo9sAo7b8BAAqaGnYoaqCexYQMVb36bGrOd3gd9zb+bHBLbPI4vG68aBzNr/d1w/8BWGJh/hd4e8T9PZT2OU9URvWk3NU6dR9ey51DxzJsENM7EUjdjht2CFa+zPXdvrFDKWxnBzjVgfy3oSn3QD6cHHATBVm0eLo7mytj7OIx9v7JQzrjOcg1DZ3P6u+QBlc35JzVOnigLcsij74OeoyUaytSNpPv1RLBRCG2agNa3JU0RdVGYV2Q+Je2iiiXSW+4O/4k7jXl4J/4ixyloWbBY5cSGCLTcIa0356tOCQMpXvnkDipklNeQk4pOuxwxV08vawS8C9zOkJZ9vldIS9YuyWXcSXfgAFTN/0KHnf17RlMgSJcl12gv8K3gHX/roBKpeu5aql75AcO2b7b+BDCNF5WvXUTbnV4IFkwu1eb09XGs7XDS6IwsfxGgVgzMFk24f/4y6+0dTNe1ConN/y/CtL3B34K8AxCddT3LU+QBcor+FgltkPrD5AyFZECjn4+gUPjDHisd9GEL2kKUoRVQav+T2xaWPE9g+HzNQTmLclbROuZvGc1+g4cI3eHHcfVyb/gYbzO70MbdR9fyFNirVK2HSXnTLAQdGN85ATdTbj98Q/5M9VA7bx+aliEqN1kINNomQD+YGsFt6n4CFSmVYxwpXkxp+JgCX6m91SYdN7r0HtM1AzdWiipEi+snvi7qIls/7I1/UX6e70oKSMw2wVJ3Ajk+p+ddJROb/RaC+LRO1bavITR25vHMoKEPfOpdQcgdxK8QuqwqtbQvl799O7WNH2zJFkG98hopRktMGkc/+gWZlmGcOY214v/yTIjUoV75F00HfxQxVozevpfKtb9DnUzHkzJqWXcs3xNNcob1OLa0kKwbZshL2cQw+ERBrsPSiCq17E8UyyXQfRzoqDMg6ohn+/z32Ndj+20OP2MVX2aw7ma5/nbsCfyfUtoE2K8Kj2alsH3cDAJNbXkbFJOXVYGtaxEBVLACbxn0dS4+iJht47LU3OfHPH9qC9R0JJVFP1QuXEZ33R4H46WTIRbEHjXR793solkli5J/uYgABAABJREFU9EW0HvtLEvuJBltw3Zuobe5p7ei0mL4uC+5nd9SzvXM00W1zbXHU2miAcwIfoSoWrd0m0RYRi4VzapTWyvibcSovTX6JltMewgpX23+LHXoTRrQnevNaonN/55rQOKHUSrqNstk/tV+nJnYx0BBaS3IzCmyaRbf7BnNlTrCyPQRbooiIqhSyP7RPCH3rXE5ofZZng7dy1cLzKZvzKyJLn2TUmxfwU/1+uqtu5FhAy4vttqayDt0C/wZbwKE146SQlTncuXa0pWhtbeIodSHgoLgtftQWFV+5sxDBlt0NBJuuqXbi3OQofiUdcWhdvpmjb/3YnlJvGHo5f86ezkz1ELI1okANt67lAn0mk7XFZC2Vd/TJxCd9FYDyD35KaPmzaE1rqHzlKhQzTbrfkZjhWgI7FlD93HlUGSIJkQmMriocp+YbbIqZdmkDFoRlEv3wbmqXP2q/vlhE5/wKNdlA9ON7XUn7yJ4VlIf0PEXUcw83xTO2/fnYXqJpIhvEdhNj/Qyic35tvya06oWSUHmtcRU1j08lsuRxFMsgNXAqme7jUFNNVL72ZcgmaUtlbQSJ00E0uEGISa+tPBgLlYxp2gg2PUfXgXzjywvBD3uST9+wTLvB9pEpGmzZoaKpFdz0PqRj+Wlh7n0WbGnhaOsToiQxKgeQ7XUAWdPiLUMcmzNB8kZ46ROEVz6PpWi0nPBHEuO+CEBo9UuQTRLY9jEhM84uq5Il1hBe4Giylkrv1oWM2iAmrs9xDACp4WeI1655lZXbmgDoUxWmckNuaDJUNFWsaHe20Q1VsYjUL/J8f8u+7pPDzxSJ47a5aA4KrjNsBFvJBptb06Qi28A/gr+gnBiZ3gfTOuVn9msb4xnmWSOYqR2GYplEFz6I1pLXn/uSJigIXgRbWPcg2LIJ9BzaxotgA0jmhiAXaW9TE8rdO0bGRiokJlxjN+YC2+ejayoHDagG4IN1buqqkmhAbdngc25KaLC5EGz5/844KN+yCMsj2Arp8U4EW7EGm5LYhZpqxlJUjKrBAGzucQy7LPE7JYeeRuMl75CYcHV+Sg0kR19Euv/RKEaK2pnfRcV0CTMHt3yAYmYwoj2wVJ0ebUsYqWxgeFKs6QutIUSi4jMkTfRibQZPB28nuGsRZqSOpnOf50fmtWynFqWqHxenb2G70h29aQ01T59GeMljWNkUyUyWa7SXGDLzKyjZOGpiJ5GFD/iiUr0U0ciC+5mqzCVl6Ww0u9NbaeDgJbcRXP82aqoZI9qTTN/Dber0eHV1ARrCqwF32DZBwXmv7GSsaDdQVOIHfp3E6IsAuCHzIAqmL0XUqXUjKdpeBJu2awnBnQtJWxrPGZPJWBrxiYJ2Hp1/n03vkdHiQbDp2+ai1y/D0kKkBh1Huv9RZLqPR7EMwqteoObp06h67lzU1s32e8jzVUARNSz2V1bSq2kulhqgbfJttJx8P5aqE171Avu/NJUztA8wLIX4uC9yfvh+rs18i9b+xxIMhjHQiGcVMn0OpfHCN0gPENdUcOtHWIpGYvSFNFw6k+R+l7k+t02v4S1zkv3v2GE/hGAZqYGiwTZFXUAsmUca/XrGan737lrecRisdCbiDn2sspBOb+o5TRVoZsVIUfHO96l86Qv2EKnt6J9i1AwlPfBYAMKf/cPBAsjfo4qi2M1yr5NopGER+6nrABjKRqYFb+WAjQ+gYRQ02HpXigZbLG241hY7LIvymT9Aa9mAUdGf1mN/TeywH7Lrijk8ZRwNwMgFd9roLKkl2hGKqL7tEyJLnxD/Xb/Md71zhtq8jvCSxzqsJduRUNJthJb+CyW+0/V4vLWBfwZ/yk2BJzhYXY6KgRkRZjvl73zfpYdcKkIrX0BNiGsn8ulf0XPDg8hnD6FgkR5wNImJ1wpNyWySivl/QifLLwP3UbHgL0KzefMsyj66h7HzbyGoGLzJocQOvYnkGGHIdIo6h97BuGv4LZFTqRFnYwYizMo12II+LIaMWbgHOMPprKwkmyj7UNAd44d8h7aj7iI59lKyvSZhdBvD2vL9ed08mEsyt7CNbuhNa6h6/iKCq19m/1X38mzwVv6w6wsFJlIg0Pw1/zyKQI4aLeuaE+NiYPFp/y+yzuxJN3OXnU8Up4i68wNwI9iUdCv6NpELb6gSe7lc5xI5muhp6ofs3OWmuYoTlqDqxcsE2MEsvM7ltX9Q/TQAUgOnimNd/Bi92OU6PhD1WN/PfgvAbZkrePKw19l53VoaLp9tr2vls++k7h8H0u0vw6l76CBqnj6d6ufOR0m3uT7T2WQNrX4JgFfNgzgy8ztap/wco6I/WttWql6+QoBIEg2+yMLgmtd5JPZlFoau5vRXJ1E2Vxzf37KnFIAlAtEqMgd/nYYvfEjsoG8CULPkH/RC1CNyQJBoa+LLukDBfdj3KlDduUWm98E0W2V0U1ro3rIodxwiN0sPOSlv6LPPRbTd2Ndg+x8I2YEO7FxIDxrZbNWxeuItHJT6I7dkr6J5oph01Wa3c7S6wOXGFg3qhHMLwNvm/rQQJd33UACsdTNpSmRsQW1nRD75AzVPHG9TJcULTCqmfwMtntNCWfKEf/HmsxjKkAXytYFXUIwUmV4H0nbML0BRMWpHkO5zKIplEl7sRtMMjIvE/1NltP2YjWDb8SlNbaLRUlsW5PQcPXRbv1N8hYgLXEQdYYUqaTvqTkBMs3ukRIHoNDmQWgVafDtG5UDSfY8A4FA+A/KJfOSzv6OYWa7hWYJkSk4E1JaNaDvFd/Siy+4evYHFPW7l2FcOoebZszhz55+YpK7CRCU94GiSw89EweISfQbTrK8R9NDCKh1Oosl2KKIhxyRcuFdZTE69Q3jxo3TPjTt2tKYYG/+YsJIhVTGA2GTh7hde+Twjq8T7b25OoM75I9x3JFXPnkflq1czZO6tHKouKUwwLJPQiucoe+9WKl+8XNCd7xtK3V9HUffAeGofOojyd2+hNiRe56QV2AYHOeSckqin8vWvCFTk8LPYMPGH3J29mO+o36XxknfYddVnzDnoj/wheyZ/U85javZermy7nvlDbyQ+8VoAKt7+NlXPX4SaaiLTYyLNpzxI09nPiAl+w3Ie1W6nhha7WA3HNjJK3UjWUon3Fwl7KZpoYON7lH3yewZ+8mMGKNuLJlz6joUEctdEYNci+qTyFM4D+lUBuCiizsm4RK8Nqo3YNGEbwRZLo7ZsENNyLBKjL8yhZLcS2FpEd8wyqZjxXdRMG5nu42g8Zxotpz1Ey8l/wwzXENj5GeXv3mLTQ3uUB/OIDCCYc2vbUH0YIApVWRTrzevsRNpGsHl1TjqAYNPql4miWy9jkTUYVQG120iMyoGiKNw4s6CoX7a9jbM0MW2ODzsTFIWMafF2rjgMbnwXMoU6ZuElj1E+84cAxA79HtleB5DpexhGeR/UVDPBddPt7zzTHE9r2mRFvMwuOoPpJlqsCM8kD8SyLDJ9DsWI9kRNNZNaKSbux1dvt3+P1JBT7M9epg4HoLxhoeuYgqtfJrBzoUA0HfljUoNFc9GLYlOSjSjpVpqSbg02gAOsRRytLmBLc5JdbSl7Alwe0iCT4MCPb6SfsosN9Kb5lAdAy1M0JYr4n5WiwZUaegotJ/yZhoumY6FwlPYZg5Wt9jrodCtzrq2BHQtQzCxGtKeNVnZGashJNKk19FSaOG3NrQTWzyC06gW0ti2YkW4kR5xFpqc4z/r2+WBZ/jpspkH1s2dT98jhlL/zA3taDx4XUY+QuNtFtLA5FNTUAkRR2gfB1qsiRPfyIGN7VRRtsuuNAn1mVvQHXRjNaKEoZ6fv4Ls1v6f1pPswy3sXvlBRaJ1yN2agjOiOT7hce9OFjLZ1pwafSHqQQHmer81kVEo43n5kjrb3DTngG61uYLC6nXRZX5rOeY5sz/1tylBVRGcz3fla8Me54mILFTO+R+1jU/iz/mtuDjwmCt0+hwACRVKnC2RAMmOCZRGd82vOXH0LZ6rvU64k0bd9QtkHYoh1Z/Zyrs18k5QVoNf2d6h45yZxbCPOAlVzNNh8KKKOoZK+7RP6Nc8lY2m8EHVP9mOHfA9TjzKelZyufkiFA5XhcsG1TPRtn6DmHAm9v52kKb9tHUADlaQNi+ToizHDtWgt6wnl0LIypNi/RGlHck2g5PCzaDn1HzSf8RhNF7xCwwWvkxx5HpYaILjlI6qnXYAaE0gcm8LlY3Jwnf6ieL8R52CW9yHT9zDajhaFs2pm+NQcwhnpu6g/7HY2ZERTtSKkO6hLOaRHpI7m0x6hbfIdxCdcQ8Nl79F27K8wqwbhjbRh8bAhrqt0n0NIjRB0p2yvA0joVVQrMbo1iWvNsix7v9rS0jnB88CGmdQ8cQJjctdtWVAnrKtcpb+KrpjEeh1C22E/xFI0QhtmoGCRHHkumdx1mBgvhiLhpf/CTIlj8FK47lb/yJzQ9RgNa12PD9okHGznhQ7hs4qjCSgG11tP8kTwTvro7pw6HNDsYdim5kK0TmjZU45hzR9s3cnmbIAfZy5nu1VNqHU90U9+D3RCg800KH/3FvdnOVy1vaHtWkLN06dTMeN71D1yGNX/OoXIJ39AcSCbOh2WRcWbN1D59reofXwqwZymqJJsZOr8a9lfXUWTVcYtmS/y/T6PUP+FD8nWDEOL76D8vds69P7SpdeMdEfBouLtb6Ek6gnnGouJcV8CRSF26PcBqFr+Tx4M3MO52vtYikbrUXfRevRPSQ09lUy4jveM/fh29npQVLI9JtBWPYaQkuE8PS+HoSQaCOUaE8mxlxLUVD4wxwCikanE3c1iSREMqIpvjeQUyi+b80sbaSmBB86Qa9omqzvXaXdglPdGb1xJ1WvXMmHTI0xSV9HN2EnZBz93v9A0KH/vNvSmNVS+eSNqbBt1ZUHGK6sZa63EUoPM63kBP8heLY5p0cMEtnyYX1+8LqK2RrUfgi1DYNNsFMsgWzWYbWovII8MzvaYyObQcEJKhp7rpxV8x/CKZwhueIfIkn9SlqOZu8+ByThlDb3jy7DUIK1Tf0267+EoZpojtv4DyOtpqm1bqXzjqyiYPJmdwkPGieykGrQAZnkfmk97lNZjfoEZKEdN7EQxUliKhqUGCez4lMpXrwEjZTsH2wAFy7RlOF4xDiFhBmgbdQkNF79NfOK1WIpKeMVz1D5+DD2SYv2wG2emQfmsH9PT3E6lEke1xLFuKx/L6+ZBRRGIVrCc+EHfIt37EBQzzVd1YY4lc4xT6h+gWomxwuzL89lDC16fRWOGKfbLblvfQkm32SjD1OCTfA199oV/7Guw/Q9Eps8hpAYdR7Z2JD/VvsKU1G9YNfAiEoiEOxCK5mHM2luks3kEW3lQJbRKNNheMg6lNZkl028yABMyIinxOiSFFz9K+Yc/R69fStULl9nOnpFP7ye0YQaWFhI3N5bQ15CFvWUR/ege6h7Yj9DyQioECH2Balq5WBNFZPzAr4GSv0wlOiG85PG8WKSRoXuzKCZnZ0fazzVqhmKGqlGySRvxMErfzhhWk7VUNvQ4Ia974ChsdImAK4IoSw85mdSg41DMDD9U/g5YlDsQbBXxDUQ+vR+Atsm3kx4kJieTVXEMYV2FdMwusGto5SR1ju/naY2rqZj+dWofPYLDZl7AkepCV4NNSTbS/Z1vUtayCsUyMaI9WVFxGHdkLucnw5+i+fR/0nrCH/noiIdYavanijYqp3/d1rmB/HSpIZ6xHZuKUUSdk/pYrJXfBP7E+Rt/TMU7N3FmQOhKLN/Rxgmq+O/M0FPI9D6YbM0IlGyC7htepGdFiG/oz1A752ewbaHYoNe8Rt91T/HPwE+4xHzRvmaUdCuVr15D5Zs3El34oKBrtKxHMVKomTbUZANa21Yin/2Dm/krYNnIOoDkjhUcpS7gIH01WsMKKqd/DS22jWzNMFqn3E0w9z1loWuFa1hTfTi/zF7IizVXMnTIKABeXrKd2OE3i2almUFr24JR0Y/mU/8OgQhG7XBRVFb0Z5Cyna/pz9nnqmyDQDl9bI6idWAOMeVsTHtCUggVLK7Q3ihKGfBSNvtunGb/9wH9q4G8tksqa7pEo6VI/uieFfZj8rktbW1UvnYtaqqZTI+JtB39U9JDBEKqmItvePGjBLZ+jBkoo+Xkv5HtfSAAZkVfWk74IxaK0C5cJCa6Tv21yPy/oDcsx1J1NtWIwiZrmFjhGrI5VI7UYUv4QPAhj2gzTKtoo1qe87buB2CgiYaCqtqaE6G1b7j0LgB2bN3A0TkkZv3A03PHZrHYGkiz3g0lm4B1DrqHmaXs3R9RMeN7KGaG5PAzSez/FfE3RSU1QmgPhZc/a+vIvGNMpDmZZVcszRPGMfZbPW8cQVM2INB0qkZq2GkADNg0jZv0x7l1h2iApnsfglnRx37dck002CoaHQg2M2tTYxITv4wVqbOFhEMrnrUnsIHNH1D78KHUPnwow1vFPVwd0UWR8skf6P3KxTwUvJub9MdZuLnJlhqoppWq166msvEzGqxybuQHLkoY5AWqjYp+NJ37PC0n/ZXU8NMx6kbZa+Tl2pt5iqjd7Hci2DI2+iDb+0B//Q8tyFMh0RwZvOttql+6nMrpXxfffb8vgB4m230slqqjxXegtm7m8JwO22dbW2zEUGDju+hNomkdWfwINY8fayMWnfpQSY/ujLPJmzEse13PZHPUHF21k+OMYaK2bqHHhpf5pv4Ud6R/SdVz51E2604qt8zkucvH8LeLJxZ+R/lVc7qIEn0LQm9ro9WT5crgoq8DMCv7CeQQcIP+HNV6/jsFNgj9tfSAo0nmkFtna+8zNi1ygg/NMfa+YVb0sZGES83+fDb1cYzqIZgOoXCpkbnO7EHDJW/TNvl2zEh39NaNnKB9gmEpNB9xO81nPUW2ZgRqupVzsqLQTmYMQsv+RdnHv2Zs8wx+G/wTP1pxJlUvfQHFzPKWdiSPGsexxBrEXVmBJpFolaRs3HQfh4VCX6WedLNbN9Fu5GoK0U/+AMCzxpFsppvreVZZD5omCB2x7wcep0JznC8t3zAtf+9Wap45k3u2f5FLtLcI4MifjBThFUIbbpolhi0Zw4RAJN/MyZkpyHBSRJVkk+1mnBx7iet5RvextB53Lw2XzsSoHIDWsl7IFsR3EdRVoiQ5O/k8FW98ldDyZ8FI0yu9nhO1uVgoJPa/Ln9OxlxMywl/pvm433Fu+scstgbTljYcouW6fxNHUUlMuIrY5Nswc7p3fpE2TGab+/G9bvfRfNoj+ftY1dhUJwaSo1rFer21JWXvXbva0mBZhJY+WRI9LKPso1+g1y/hp9a91NJCNKihplu4WBdr7+YRV5OYdL2guFb0wyjvQ9thN9uvz/Q/imz1ENRMG4O3iDw55Chs9a0fc4o1kx5KEwMW3Zv/4EyCITtEc+XtqnOYPf4XfD19PS1WhIPUFXxp5TUu7TeAsRUJwqRsZLkMtXUzFbkmWOyQ75J10OK3t6RoJcqv1C8BEJ33J7TGVQ4NttJFcHjJYwR2foYZrCQ+STBdgkUabNrOxaJpm2zEjHTDUlQCOxdS/uHPhWGO4dGPyyapeOOrRHNIq2IRWvEcoRxNU002UPXqNVRM/wbV086nZ2w5u6xKrlFu41HjeFZlakEP03rsr3PNiWcJrhEobrV5HWXv3UbFm19zmQgEtnxIYNdiLD1M47nP5ajMa6h+7lzUdAvZqkGkB4p9N9NvspAYMDMcpX1G0grQcsqDJMddSXK/L9By0l9Yf8lcLs/8kJasLlgXisL6gcJc51xrushdMwnK370FxUyT6T6ebPf9CGgKjVSyIyr2Z28OmDVNQqQ5p/nvdPvrCCpfvtLF1JFNm/Lm5YQXCZRt25E/diGTZTjvyXVmD5rPfJJs7Uiy1UP5rPsZ3JL5IgYawc2zXCi20OpXbFS5mmykYvo3qI3oXKGLayI25FSa1Go+MMfyfqUYrFS+/CW+s/lG7g/8kuPW/ITIvD8SXDcdtWUjsdxe6pQ7qMq5iKayJup6sc9k+h9lS7vYg1dFYVkfsY9P2vE0S7c0sGBzM6t3xbBMk8hnD9nvGV34gN1ElZHMGlyWqyNTw07FitTZVP/h215kgLKdWCoraow3voqa2EVD+XBuzV4J4DZZURSSYy6h4fJZNJ39NPWXz2bXdatpOucZLD1KcNN7VLz5dZJp8X3l/adv+wQtth0zWMF75vjcbyPW+9gRP6Lp3BfI1o5ETdRzeas4frmXBNe8itaynla1kuNSv+CBSS+y6+rFPDrqfgy0AgSbKxSF+CHCOOJCbQZ92UnasAhsfJ9Tk2Id+3H2CyzYWsgkiqUN3jRE/l6xYTqBDe+gmGmyVYMxakfYEj77EGztx74G2/9CKCotp/6Dxovf4rXgCWTQbZdQEDdscqyA6B+rzieS2GY3zQanlqG1biJBmBnmRNpSBulcg+0QdRkBsi4788DGdymfKRKQbM1wFDNN5Zs3UD7zZso+FFPPtsl30Hrcb7DUIMFN7xNcLxKh6Nx7KZv7W+FgNuP76Ds/K/gqyazBF/XXiZIi020s6QHHuP6eGnISZqQbWnw7wXVvgGkQWjkN3UjQZJUxN97TdV4kFajv9reZqn7CBa1iUX7XHE+jUuUrJF8KwSbeV6Ft8h2YWpAjtUWcon5ENKhRGw2gYXCr9g8UM0N6wBTSg44rOJ8hXSW0fjqKkZ+kX6q/5WoMKKkWKt68kZrHphBe/gxKjpr3A/1xyhyI3uj8v6Bm2sjWjab+yk9o+OInTBv5K/5unMwuK1/gbqvan9PSP2WlOhQlmySy+FH7bxKJsNMx2a/e9AZ1D06k5rEpVL14KeXv3ETk0/upa5xHhCR1mW18a/PXOVvLI7G+FLufCuIs31rPMTmB9szQU0BRSOQoIpFFj/D1yGt8QxdFBlN+QMuJf6L1qJ+wuc/JaIrFDZm/U/7O99Dql1L91GmE1r6OpQaJj7+K1il303TWU9RfNouGS9+l4aLptOSSrRPTb3KT/oRAl6RjRGf+iAfbvsrDwbs55sPLqX38WKEJk3M1JFhG0MddTRYRFWGd08aK6+nVJTvImtA69dekhpyMUTmQ5tMexop2t19nVg6g/kgxEbxMm040JqgW4fVik59uTqKlp5gY6ds/tZsarkjHbFdIgPO1d6hQC6f2SrqN0AoxIbeRdaumMbBSoyqsM7GfmHCHA5qNfNjRmk+AJUV3uMPJUzaIr0r+XSTd4VpaTvoraCGSI84CENM4jwuS2rbFpkPHDr0Js6Kv6++Z/kcRP+R7ABy56mfcoD3H8DphOBFa8RzlswUiNHbI9zHCAkkkN++spIlu/xTLsmzqprfB5vx3MSdRSQ9t7CaSBxuNmdNGC618gd4ZQXuJp4Ur3Km7/kJAMfjYHEF9RDQsBPVLYUWFQNux5Dm0HQsJrnmNqhcvJ/qZEMWOHfwdWo//g3tAkEMbB9e/JZqKqLxrjmdLcxLDtHjPmkC2coDQr1IFwqM+Js63pInuH5/FdfqLaJZBavCJtJ7wB9f3XKWLBL6qKd9gCy95Ar1ptRC6z9HRMn0PJ1s9FDUTI7TiOQKbZlH10uWomRhqqpm7EnfyZe1FqkIK5e/eTPmH+Wn3dfqLjJ7zXdKpBEerCzjoTaG3ZKpBvpz+FiuNnnijIYcsrYn4FATjrgTgPG0mRk47LpkVE+iJmx6iRzhXYMfStq5lpteBBe8j4zHlNM5O3cG6wZfYlCJLj9oamugRst1yejjb59GrMszguiimBXPWN4lztuxf4rwPOAajcqBN6ah57Fgu2HYPF2ozGKhscxligGgIBckwSVnBedpMIh/8nIo3vkrlWjFJDmqqnUQPSi2j9p9HMunT7/N1/TmOzs4iuOVDop/+haqXvkDfh8bT49HDqfnnUdQ8PpXqZ89xocK1HILNcDXY/PW2/CI55hISkd50V1o4R3sXEM7XevNaLFUn0+8IQZ8KdadOaaW7uZOspTLXHOGiSLZO+QX3aZdwYfpHtOrifDvXVLkGJTMG6BESE66m/vLZbDvoFmYZY7k68z1SE67K0TFvBOCM5PNESRJqXm03GBaVH85qszcBK42aaiZbPYQ/ln0Vcl7cjxjH09hP3DfZmhEY3QRixAqWk64aCsCA1PL8uTENyrbO4lb9YZ7KXE9o3ZtYKNxnnE7KZx3ZMuJKNlt19FXqqV78gP24bJiOzCwlnCv86sx6fhp4gHPmnEf5u7dQ+fIXqXn8ONRkI0ZZLz7SJgL5tU5SbQNb57h0faQWWWVYJ7TiORQjJYrlnnmKpTPMygE0nflEDrWyiuoXLmb40t8zO3QjXzP+Tnjl81RO/xq1Dx/KTUkhAbC917EYtcNd75MafjrpkecQCYn7tTGetn/TipBuawN1VEjfGTLX2REeDIGo62+7ek4BYEJCrNdyGATi/g+ueYXKt79N1ctXUP7WtwvEwmVou5YQ2CEawt2VZn4W+BvRgEp48WOUkWSZ2Z/NdYcDkO19EA2Xf0DDZe9hlfXIv4mi2tT+MVufQsF0u4g69Lz6bH7VvjdDa14mZMTYYHZnQ/kkBtaV8bw5mbPTP2ad2ZPK1FaqnzmL0NInic75NdVPnsg/Gi/npeDN7GxwI5vK378dJRsn0/vg/LAmF9taRW7wWcXRpAYcg2JmKH/nJtusx9lo0XYupvahg6madgHhxY+iNa6mLLemxw75DokxFwNCW9ZLvdR3fkb18xcI1H7P/Wm49F3qr5xH65SfY0bq0JtWE3bklADRT/9CeOXzlH3ye7th7w0lvpPy94QeZOzAbxCfdD0WCuHlT6PXL6NFq+Wi9C1k6sR9LIc02V6T7IZwxTs3UfnatdT+8yiiCx8gvOJZKt+43qZay8ZLcuR5mFWDaJvyC/GdctqVyXFX5vdoRSF26E0CKWhF+YryI3v4I8OJxpK10ZruJxKzQgy0NhNe+iQ1z5xBeNULWDl6OeQbJ+vKc/IEHh22Xjtn8Ubwe5zU9BiKkSK0bjo1j08V59WyiOoKfdjFMet/LfRNh54mROZ9wrknZQwTo3oIjRe/ReOlM3l14E08ahzP3ArxvaLz/iSeaFlE5v0xd67OxdLDBDe9T/d593B6jk69acgldn71ao/ryFYNQk23MDC5hOO1eezf8DLlH/yMqpevpO6Rw/ht81fpRrNL7iAa0GzEbzBnWJfuf5SN1HWaubQOPZNdViU9jW289K/fc/UTC7jooU9YuWAGev1SLD1sN4bL3r/DpjICaKkmztBEE1Pu+9neB5EecDSqleUvgd9wb9ON1N0/hsDWOZjBCl4Z/lNSiDzY6zAKAqWb6XOoGB6oOtme+9N8ygNYaoDw6pc4bMXdgGWjDSV4JT3oeAxVvK/znsz2FAwYS9U5IDuPQ5SlYn2xLKI5vedZ1WexyurHTqUWK1RlD628SFpvZPoeRrrvEQQVg6/q08jGm6l4+9sAPJI9jvfNcaypj7s0q0Fc0zPN8aQtDb15jX0c6SEngqIQ0Av1RveFf+xrsP2PhVy4nE2xoKZg1AxlQ8UBaIrFgU0v2X8f0ySK/7mhQ0gRpDWVxagbRSpYQ1RJMVFZZaMUtIYVVL52raDXjTiHxoumE59wDQCRRQ+hmFmSQ08jOfZSzMoBJCZcBQhtuMi8P1M251cAZKuHoBgpKl/9csFGno63cGVOiyd+wI2FCAUtaE/Uy2f/lNqHD6HyLcE3/9AcQyxjuTeX3GT9yJ3/5IHgrxjf+g4A04wjiGeyeZ0UR4NN/mcpa2izaiA7x4oN/tbAowTNBEEjxj/Cv+ZobSGmGqBt8h2gKBh1o8iE64gqKQ7WV6Moir3wJkedj4HKIeoywk0r7Pcvn/lDwiueQ8EiNegEms54jJRWzhh1PVMNAddVEvW2rlDs4O9glomi1k8cOpU1MdB4IXIWIDRFyDX4JBJBWsSHlSxVs3+MmtiF3riK4IaZRBY/SvmsO9jv7UtZFLqKZ6xvMji7ml1WJe8f8Cey1UOoMhr4tv4vyrcICs9OpZstVJ/Kbdh6w3IuaRHovpfqroIpN5EefgbJcVfw8fifc2fmMgxUIksep/aJ49GbVmOU9aLpnGeIHXkHybGXkul7GGbVQIzqIeJaHX0BrceIRPc6/UUOWnIntY8fS9miv6MqFqutvmQrB2CGazCDFbQe80uMulG5c5V3V5MUylbpjBjUOGxQDbXRAI2JDLPWNoIWouXk+2m47H2M2hEF10VLr8N5x5hAQDGomXsPSqrZbuxMNycRj/QRlETL8HWSCq15FSWbIFs1mLbywVQqCU43ZxQ+b+XzQrC9arCtC6gmG3jyyEae/uJBlAV11JZNlM/4Lj8K/JPLtTdgzXRb6NbPybNbWZCp6idcroqJcMtxv7WRUZm+h2NGuqEmG+2kCMhpw/xQUEN7HWAjTL0RP+CrJPa7AhWL7wSe4urttxFc/QoVb31L/H38VST2v85G68nN29Zh2z6fjGHZ96TX5EBXFdtB2YsoEseZd+7aWSMSXNmUy/Q+WGhsmGmOXv1zQLjptq6exem8i2kp3Jm53G68ymNYVSWKM+Y/Ss2/TqHq1asJbnoPS4/SfPL9xA/6RsH6ZdSOsPWSAGLdJtJMuV24VkfDNJ/1NE3nvcTOMnF9SdOUbM9JZCoHArDR7M6m4+6n5ZQHCiiAawKi2RJNbEFJ1KNv+4Rojkqzfb/rsYI51KKi2Ci26Ce/F4igbJL0gCkkRl+EhskPA49z6OsnE1n0MBYKbZNv573RPyZtaYxveZsXlG/xUPBuAsmdZGuGs/bkp5hrjSpwEwNRoEPelcwZmf5HsYFeVCoJanONqBGJ+TwVvIOJq37H/qtEE7GhLelwEC3eYGtNZZlvDWfTAbdSf+Vcms58ksbzXhSaWrnwmmhIN9EP1jWgJBsJ5ZARsUNvouGi6cT3vw5L0dAbV3Bs4nXuDtzPzNC3+GbTT9Aacmt3NsmBO59lZuibPBu6nV8G/kL1p38kvPJ5Rnz0fQ5VlxDUFIKaQoQk34n9CsVI0Vw2hMezx/BA5Cpajv0VidEXYVQOQDGzaK0b0ZvWoDcsJ7B1DmUf/dL+DnoOweZssEm6dIcE4bUAqwYLitHF2efBzBLMFcOZngeIa0XVWd/3DPsli6zBxIi4CiGjdjj/Cl9AC+V2w8XZoJI6fi4KdyDC1hFXcGnmZubok2x6amrYGWSrBlNptXCV9gpHLroJJZsg3e9I/trjDqamf8lDYx+i7YjbaD7j8fz1DIDCtsm/IL7/V2g99h7X/Wf2mggImqh0u66Y/nUO/fAavqS/Rh9rO5YaZNmIr7LW6u17DbcYOndnRP4RnfdHm4IZ1FR0snwve5+gGY44h7+VXctOq4qK5GYin/2D0Lo30ZsFDSgx/io0TZw/SbUxqodilPdGMVIEtuSp+E6KaGSJQAAnxl5a0r3NrBxA85lPYkR7oNcvZcCyP1OtxFhHb+ITrsEo64kW38Fwcw0A60ZcXfS9pMaYNIdQEKLl0hCjpO5lkUiXEFqP9TuKtKXRz9yM1rTG1WCrb0tS5tAFjSx7kup/nQrbFxe8j6T/JbuNI21pnKjNpfvqJ4gsFI3RvxmnEHPSuxXFRWmXkRp1PmagnNrEOr6ivZB3B980i+Dm2WTQmW2IBpBsuIWXiM9+yjiaSChg6+SutvpyVvrH1NceiJppo/Ltb1P28a8J7BLHP0zdwuRVd9sI/sD6GYTWvCpoikf/BFT3vid/k15VEdqO/oloimz5kAnNwgDAaXIQWfQwWtsWgptnU/HOTdQ+drRoUteNJrnfFzCrBpKtHYliGS6XTrV5XU4So5lMz0k0n/5PrFAlVrQbybGXETtYIGXKPr7XptGrrVtsuiqIJqF3MAdQ8e4tomnXbSzxA79O7LAf0nT2M2Srh5CtGsTPevyKVVY/BtaK89fkkP+IHfQtgXZN7CS0+mUUyyTd/yhxDja8Q9nsu4SJQQ6RlxgvUH7pQVNtRo8ZKCM56gLXMWV7H8i8457l2NSvWKyPKThmXVPtHFuudS1WhOcNkQ9UzPgOev1SzEg3ms98QjQmyDfYVpflZCA2ieG0kmyk/I0bOOOzGxmo7qBJ70brlJ+T6bm/ACO8cxO1jxzGXStOYXb4awyMfYqlh4kd8aOCY5PhHDJ69wE5XJhZJxqqwTWvoTWuJrDxXQK7FmHpEdom307b5NsB0YALKlk+NYewMTImn1+Fqmi86E0az36Wpwb9hB9kruL1uitJDj+TbN0oLDXAIHMjPwj804VgUxSF6kiAfspOQq3rsBSNTN/DaHEMtmVMGNSbZ8MCHfjNwHNUBcSxd8vpEyeHn0Xs0O+TGHsZChaVb95A2aw70bfM4cj4m0SUNE3lw8k6hnGxgwWKbbS6gaHWOhQsjMqBtJx4HxuVPBPA6zBaLDL9j6Tl+N9joTBux3N8RXtRoA0t09ZfSw07zeEC614vzaqBto7f9wJPEFIVAls+EO7wWohPuouhrKxrbR3Sdhps4ruKhtr52rv0f/9baG2bWW/24GfZS2yq7qJtLe7XpLO0EWWuIkwU5JAilWOx5BFs+xps7cW+Btv/WMiERToaBTTFTlwX9xJ0icNbXqYisYlfB/7E2E2CjjC/fAqQg8UqKusrRBE6WVtEPGOg7VpC1UtXoKZbSfc+RCSvqkZs8m20Tb4dCwWjciBtx9xtJ37xA260p1vlH/wEEBD3pvNeFIiA1o1UTP+GSzi995onqFLibFT72rQ0byTGXoqFgtayHi22DTNUTXz8VfwUMWmsd1idp4eeghmsIKmEWGwOZHW343ii8mpeMg8jnjZKI9jacVBdN/wq1ps96KU0UP7erVQ/ezZHMp+EFWTe/vdg1IiJOYpKc0+Bdjla/yxHDxUJTGL8VczWBC2u71qBmAiueonwymlYikrTmU/ScuqDZPofxby+onlxYdvDkE0Snf9nMdnsPt52xQN/Rx+5yX4cPQqjrBdafAehlUJ7RRZKsui4MPA+WusmjGgPms54nNZjfknswK+TGnwimUhPNMUioqRZqgzljNRdZAZOsTVbvqC9yeUZ4ZA2v2yyPRm0QlUkh51pH8+fsmfwp2z+3yBEXh8wTuHO8lsxA8IMId3nEBoveNVGMhWL1OgLeaWHmO6O3/k8WttmmoJ9uDx9E3f2f5DGy2dTf9Vn1F+zVOjy5ELSPSzylGAbwRbS0TWVk0aLifZbKxwCvEWKm4xh8vPsxZiWQmT1S0Q/vhfFzLLa6st6qxcZwyTdTyRiAR+aaDhHnU6NPJe1AwUF6JzsKwXmApIemhx7KWgBUiPFvV2z+lmqowGUZCNVL15KZMnjnJd5njsD/+CwuV+l9tHJGPVr2NAopv5OJ89oeie/zLljbRv5RTIDHehRVbcpiqGVz+fP3/KnCa2bjqUGRJPTUwDkz5dK61F3cSvXkbJ0BuyaSdVrXxY0ymGnC50+RbGLFyn4K5sgge3zye7KN6AjHpMDRVGKOlmBoD6qyUYsPcKOstG599Dki2k9+mdYepieTZ9wvjaTZDpD7WzRlHrSmMJCa6hNGZDXyYaqg2xheTPag0yPiSSHn0njudOKrl2A/VsBJPtPcf2te3kQs6IP2R7jqcu5wtrrmaIw58A/8M30V7gkcC+hkf6fkdLKWWWKRDG08nmqXv4impliurE//1JPcj03OfI8LD2M1rYFxUiRGnQczac8wI4jfs6tmSvIWirB2CYsLUTLiX8mMeFqyiddzBWZm2ixogxQxT3Rtt+XaLzgFayeggZhWHnTEhkSfVBbVohgQ1F5ThPfp/fqxwhs+YjbY3cSVsRreq3+J2OVtdSkNqCmmrD0MNlu+xW+Ty7kb1Ue1iCHxDLqRrqeI3XYAtuFAcnhUodtXSOhFdMELaJuDEb3sYLScfgt1H9xHs2nPMjD2jl8aI7GtBSOzM6m5vGpVL56NbWPTub8Xb+jt9JAvVXB+8ZYdg6/RKBLMPl94Hf0URsJ6iq36P+kr7UVo7w3r096kB9kr+HVinNJjb6QtmN/ScPls6m//EMaz3uRxrOfpeUEMUkOrp+O2iqoQ7aDqA+Cza9B5BfLep1Bg1VOH2sbodUv2/prmQFH28/Z1P8s+78/NEejUKiDmHfglRp64vMDmmL/zTnIgPy96ioWVI34AQKV8O3A09TFV2FGutFy3G9JGgAKzZWjSEy8BrOib4FeaKishtjhN7uodEBeh01Zw/bWFIH1MwivnIap6PwrezR3V97Mrqs+Y8Po6+xj9UZrKsuL5mEsUYajZmJUP3M22s7FBHSFL2svM4wNmOFa2o68gxdCp3Nk6l7mj/o+8YnX0nr0T2k6/Z/UX/4BiUlfsbVs7PtEUUj3PwrANcSQDbah6WV5c4MR59BeGNVDaD7zCbJVg4jVTeC69Dc4OfsrYpNvo+HyD2k54Y98pEzgvuxpxOsmFH0faR4ktevKQhqqothrsBfB2ZGQelN+KIyy8hrbhCa4brqrwbZf60z0huWYwQqaT/6bMJxqXAn3H0tgk0PX1EgRXi5Q8lvHf4PfZEVDpfrdH6LFttGg1PKCcXiB/IlfWMFyu5nxHf0pJiY+EoYxuWbau+WncnP2Kkw0QuveJLT8aYJbPsRE4WnjaMIBjZpIwM6zmqhg2TEPkhh7GWawgtTgE2k59tfMGH8vWUvl4La3hIRKNmkjNxPjr8KoG11wbPI36VURwqwcYJsxjd8h9mgbXWhZNpMkMfpCMrm101JUWo/6iS10nso5CNo6bJZFxbs323IRzWf809Z/k5EcfZGg0SYbiMy/T/yGs+9CySbJ9NwfM1yL3riSyKKHXK8Lrn6Z0OqXsVSd1mN/bVMds30OpvGSmTRe+i4rsyL3GpRrsDUnMrYbInqYluN/T7ZuDMlRF9Bw0XSaz3iMlqn3AhBd8DeqXr3aNjFwDkTbJt9OctT5tB3904LvA9BYNoxdVBVFCdnOjrlhbCxt8LiRR7pleh1I4wWvkul7uP2YBD+sjkzAUjS0lvWEP3uI2seOJbxiGiYqD2RP5ldDHiY59jKazplG2xG3if25dRNBK0na0tgWHJgbfrqZAs5woaQcDpKQb243RoeQGnQCChaR+X8mOk8MsRJjL8UK15Acc6ntfA7wcPYE6uPpvPlQQBVI8D4Hs67bMTxuTOWl6stpPeGPNF40naZznsW0FM7V3qdnk9tMoS4aZLIqGEzZXpOwQpW0SjMXj7nP2Vf+ACPak97s4rY+c+lOE8MaxNBZoA8V2o66i9TAqSjZJNFP/0LNc+dwdUI00jcOutCVr2d7TmT9IT/lvuxpfM34lmD+XD6LzICjXbRQr8NoqUgPO83W5v5+4AkOTMxy0UPT/Y9ymVR4I37g10gS5AB1Jb13zrTvo+ToC7EidUAeNCP3pY64wGb7HMwHiIF/9ZYZWCh8N3MtKTViDxQXbnY32OR6/oF+iP2YEe1p12C2vEU7pnz7Yl+D7X8u5JREwludN+GmHsew06qk2mjgz83Xck5OvDsx+iJWVx+Re51YVBYGJgJwtLqAwzf9jZqnTkFr3Sg6/Sff75r0JSZcLeD1F76BFaqyH7dClfZ0CyC+/3XED/gaVqiK5pP+iqWFCK1/i/J3biK45lX0HQsYskZoCzwXOb9osW5W9id2+C2khp5K84n3Uf/FT4gdeQdmmRDJdDbYjOoh1F+1iHMqn+LU9M+Yf8CvmFl3ESaqaLDlNhvNqavRHkU0F62Gzh1Z0fSKLHsSvX4ZjWoNF6Z/xJKqI13Pre8uGmyHsYjQ+rdQjBRG5UCy3cbyakhsYv02v4javN62So9PusEFAf+w7jy2WrV0M7YLd9DP/iGed/C3XRtI2AfBJqdWeiBk07Gin/5VJFC5DW1XLE2ALNeqgnqYmHQ9mf5HkhxzEfFDvkvLKQ+w9qIPOCT5B85K/ZjzM3ewhW5URwJk+h3But6noioWE1WBqlhTO8V1DhL7X4dR0Y9tY77ML7IXsro+7irC5YK9MHwQjRe+Tsvxf6D5jCdcNMxSsbD/ZdybPYeUEiY+8Vq+Vv0H3jPHc2BOj8wvnAmU3LicOjMAE/uKa3pDY/tW4WnDZJk1gGmW+P2jCwRa711FTNCypkUmZ3rhKggQVEv5WHLkOaztcxotVpR+1hZbrw8EXSOwYwGWGrSnr/L/g+vfQm3ZRNXLXxTov/I+zKg+n9eNA2kJdEfJJtDe/xmGJRqrUlhZGJR8kxqllcXmQBYMvbHguyWHnyU+Y+3rKOk2oh/ebaNH4wfc6Ivoc8bOtjQPJ4/iwsxtZMsE6ird93Baj7vXbsTqHgRbttsYLD2Cmmpi4DPH8UrwB9wYeJ5Aprng/UOawgHKcoy2Ha7Hg6teouolcZ+mBh1HwsyZjDiadGblAHutuln/J+fFHqemdTnNVpR7shcC2EheuWagR2m8bCbcsoOGL82j6fyXaD3hjzYtrVgkh5+FpYi1zRripp/0KM+vq05hfxnzEj14zjySwb3c+lDO0FWFBdYQACreuxU12cBqfRg3Zm5kc4s7abTC1SRHiglxavCJNiW4KZnlYeNErjBuJjnsDJrOfJJ0rsHatyrM8vBEzk7fwWPZY7gy+0MSR/8Y9IirUeI1nJBOzjU+CDaAN4NTiVshyltWUvX8xURI8a4xjh19T0SxTH4aeJCD1OUAZHpM8NWeAbHWOalsxcI2Oti5CIw0E/tWEdZVdralURbl0C+j3egGK1JHevAJ3JO9iIvSP+Kk9M+ZoQi90dCa19Bi26jXunFL5osclvoDl2VuZtWk22g56a80V4ygu9LCHelf0mfb21yqi4K39djfENPEQMGrt2hW9iPbc3+yfQ4WlL2+woE1vOQxSMfQ2oRTpBPBJvf8UoYfzoiZQf6RFXtQ9JM/2I3/tKPBlqoYxExDNE+nG5OoCOuoniGDRDTJ4k7+BiFddbn+OhtXco/yNslSI86hQc/TjFuO+y1WWQ8b7RVyaKZ6J/leh2EZTqODHU2tlL8vGuiL+17I97LXsrDsSAiW2ahmv/PXmjSwULm34tv2kLDm2TPpt/xBvpaTPWibfKvQjzQtkoRYO+gSYkf8iOR+XyAz4GjMSmHMoTv0TGVkfBps0lBjbK5pkhp2msvZvFQYtSNovOx9Npz+HK+ZB5PMCtMAtACp4Wdyo/Yjfp69pKRzd7mNYEu6/h3tqJC+T6SN4kViZVjnbVMUc+GlT7B5u1jPFUyuyAiDiMSEq0kPOYnGi94g3f9oyCYpn/5NW3srtOYN1FQTRlkvttcdxl+M05jHKPsz3ig/kzQBXxqYXyTHXsrHtWeiKhaXb/sJkYUPEtg2F0sLMaPbpay1erOomzCaqXhb7CPLowexlToiARVFUewmEUBVWRltU35O/TVLaTnlAVKjL0AZdgL3ZgVapWLmzZS/ezNay3qMaE/iB3/T97hsBFvOhVTmAb1aPqU7TTa6UNu1BC22TaCTjvoJTRe+RsOl79J44Ztk+xyc/11yg9rAhnfASBFc/bKQ1VCDtB7/Ow9aNBdagNihwlQk+ulfCa18waZHth79c9s4IDrn17YZQnDVS1TMEI/HJ31VDDGcoShiMJ1rLg+qFZIShpVvOIPQHWy86A1ap/7aZiWkh51m7+V6/VLxGePdCE0rVEXr1N/YBnHekLTtQJEmRlmu6SwbtPG0wWfWEB6v/Spth99C01lPFSDL5XvFCNuDw4p3b0ZNCPT3w2Pu587s5fZwGVUjMfEaGi57n6bTHuHB8f9idOof3NH3AdI5Y5li4b0n0y5dUNM+nvgBoiEbXvYUwc0fYKk6iQlCQgJFofWYe8hWDWar3o+XzUOpj6XtNdu57trDTefn9JjIk8YUAAbPu8OFYOxXHebInLatHCr4UUQB0CO2bMBxDY9yhf46mpUl0+sAst1zQzZVp+Xkv9F84n0kR5yNGRRN00arnPpB7kE+QHrMxfw8ewkvZA4kHc7XF066pJc62V4kx13JrBqhsXvR5rsom3uv+KxBx4MetvNNP4aFWdaTJxWxfoz67CeE1r+NhUJ8wjUFusDpEsMJv3hAv8j+7y3DLmeONZqaSIAJfcU5ko7wMqQb8rxw3gAhPfgEO0eXFNGOSFD8f499Dbb/sQjaFFGJYMv/xMFgiKdyC56GyWxjDHOPeYq2Y39JWVhs0LK5MMsUC9dEdTXH1wv6Z2rISTSe8xxWpLbgc83KfhAsK3g8OeZi4uO+SOyQ7xI77Ga7EWR0H0vr0UK3KbLkMapevYaap04lkq5nk9WNj8qmFryXMxL7X0vLSX8RRV+u2SeFsHc5ClIAVM0u7urKAvaCFWsHwVbM5EBGLG3wtjmJDzRBQ83WjuQXff/AQmuorZskY0eNSGLGsMoWMU4NOw0UhUXBiaw1exLItlH97NnCHahujKCYOaLVDPCbXAIm0GtiQiit5GX4UYSSjqlHcuylWHoEvX4Jgc2z7SJ0R2uKc7T36MNOjGgPQUPxREBT2U4tn1rDaMuKz5FQ4837f59mSySRu6xKYj3cFC6jdjgNX/gQZcqPiAZ0UlmTtbvyIpv5jV/BrBookGZFimi/qAoHuDd7Htf2mUbToTfz0RZxHRwwoLroa5yufTLpdyLYAHrnktetHXAwk0Lmf1YvwnI0od+X14hhkc5NNfVdi10U6VCOEpzucwhm5QCSSsROUCQVGMsinHN9TA092b4XjdrhZHruj2IZVD9zBoFtczFDVTSf9ggfDP4G12a+xZ97/xQLhe6bXmWisoqh3cpsdGtk/n0EN71HihBfy9zADp+vmu11AEZFP9RMjJonT6AsRwFJjLtCmJG0E6vrxW/dVL0fTRe9QcsJf6L51H+4mvUBW/w9d+9pIZpPvp/UgGMwFZ0x6nq+rT1JzVOn5ml5AJkE9yj38kzoDg548WgqX7uWwIaZRD++l6rXrxPorIFTaTvmHtsoIeShmSYmXE1b9WiqlRhXZkUh98vsBTQgEpE8gs1BK1dU0AtpRaXCinaj9fjfCwp5rwmuRNVueOJosMXz69my7YKCM6pHedH311WFheZQ+99GRT9uK7uVBGE2Nxf+sG1H3CaQsif9BTTxmbKoXxmeQOuJf7JNK0CgBcf3qWS11ZcfZq9hYTCPLg35NKxl2BRRHw02gJRewTRDNJ8VM81H7Mc1mW+z4YAfYQYrmKCu5tu6QPlmcw7RfuGcPEt6m1+YVYMwwzUoRgp91xJCusqBA6oZqWygvHExlhqwRfKdYZiWfS2ssPrzDevbNF7wGokxF9N61E+4sfYBHjWOJ434nqmMAYEIsyf+mhYrylhzGft9JHR5HlVOI9N/cknKnDOklmp46ePojeL6NyN1LkOJUGcooggh9IeN40kqYfT6pajpVsxwLdnu4+zn6JrCVzNf46TUz5lrjbKHD87wNlzyDTbNblp5jytZ5F5EC/BGTyE/MaPHF200XcqnuAg7Xqspha6dMrLdxmCg0U1pYezSe9Cb1mBGuvNBn6ty7yPesxTFVu4NLdGBNJ7/sqCWZ5P0nX83YSXDLHM/UiPEHi2HR3qR5lXQbrDlPyfd70gsFPT6pSgx0VhqTmYpJ07/rUI6IzGmcF9uL5xIbac4tZ+Lujfkby2bOZLCFfEUfp0J517vjcqwzkvGoTRZZegNK7gncxflJDhFncMIZRNGsILEBNEwsSJ1tJxyP9QMRmvbQtn7dwAOeuioC4hnwUTlrsDXMENVmOFaPqwSenedQam80PNG5pgjCZsxuzmb2O8KjKhoBE/vdgWWGkTJaX+9WyaaVRK5MtjZYPM2EYC+1RH+ZJzJbGMMSjZOJOc2G5t8q39jC9juQLCBMBXK9JiAgsUJ2lzb5CCU04FN9zvSdhsWEhtuVG+2x3ghN5GJEVrzhv0945Oux6geUvTcpIecTKbXASjZBBVviKZNcswlGN3Hkhx9EZlu+6GmWyh/71YqX72Gqtevy7mwTyiZO0hKaLeyoI2kbIoXUk29ET/w6ySHi8ZKtmaYC43bkSjVAAYHgi137ct74ONu5wltOJ+8NehwGpa6zBYK8f2vo+nCV9kQyTmMeu4Js6wXmYHHkKoYhIHWoYZ2QYPNucY4HKuzvQ4QhnQ5yYrUiHNchklWuIbGi9/mN0MfJkVQNNhsBFt+3fXbcxIZk7uzF9FglRNuWmEDAgD6VwU5QhW06HYbbIg60ijvQ2VmF9drwuSlwD1VC5Aedhqtx/+e+i8t4Crlx5yZvpNApPDeKXc4QLc51i83gq3z69rTtdcz0xhPwErZUguS+RFuZyBxv3UGLVaUcHwrAOmhJ2NWD7Y1/+x91R4ydax9syo4it9mz2Zr31OYN1Tcm7XRAOP7iLx28bZWF5hEDpIT4Z62q3dqRL5Juc/koOOxr8H2Pxb2lCQtEWz5xTqoqfwhexb/ilzEV7mJSzI3Y/YUU12ZRMkF5tO2ataZInFoUatoPvE+Wk663y0A25FQdWJH3SmEPj0T79ToC2mZ+huSw84QUPJIdwwlwD2ZCwgE/VEOpcIP8QFiYtsoBbajAXvBEhTRQg22dk0OciHP8b3VN9F80l9oOvd51Nx02nsMTcGerDZ7o2ES3JSzPM4tvJqu80/jOPHf8R1YaoCW4+61i10Z8YzJM8ZR7AgNyh/Dwd8pOK8hHyhy2sHbt8I1NjIjsuB+O2FubI1xgzYNEOg19EjBd/aiBTRVsc9ndbe+3JUVBeDTxtF0ryx8PYCqKAzLiesv2ZqfnmTbmRq2F7LR15zMsmhrK6msSU0kwNC6aNHXKIpSIAoup9pyE+5dKRLShnimXb0ZeZ4btB625ocZrmW5JhLZjGlilfUQrqpYtj4blkV4mXAPlVPVrGnxkHECBirBjTOpfvZs6h4YR0TSQ8e4XeSSowTSSlxDQVpO/htG3Ui7abMw059UTnvkB4HHGJY7L8FVL1H2gaD4/qvuelZbfQub1OJk2UL7WssGLD1Kywl/pM1BMSkVq3LGCsO6lWGFa8R7eQSuA44kVEZmwBRaTn+E2ae9x/cy17CZHmgtG6h+5kwCG95Bbd1C9XPnMNWcjWkpqFaW0OqXqX7xUsrmCL2q+IRraDnlQaxguZ2oRLwTQFVn/cF3YVjiGFYykMeMqXaDVV4XdlFaAvXRXqSGn2FrVDpRVj0qSiPYPtsqGmwjexZvsGmqwhxTTPPNYCXNpz7EVkMkU5ubfVCYgYhAyjp+Q1nYVBVphsnkDHA1W5z3k7dBkUew+b9nUFN5wDiZrBYh3fcIvmJ8hxRBtIqeNgqiuyLWC6mt6RdtDg1FrUizJXewDo0/QROdMqyO8zWRGO/sNcV3mOSdbMczBtnu+9F2zD0kx11Ba9bdLJLDjaZQX76RES6UChbLzX7ca4npcrZEw8EZwuSnDi22nWiORuKkh4LD5KCDGimJjEETFcyuzKMi0v2PdJlzaIpCG1GWWQMAf2RgxCOsnnQg2HRVsfdYJ8pBXiNeBBvAim4nMib5IK/V5Qspv8I37Gm2KUXo++hhdkRE4/mAnTm02eE/pI2I631KUWxbHcMXK1xN86kP2yLbSSvADzNfQn47KTFRrOEXsCmi+TzDitTaqAyZJ7QkM1ysvY1mJMjWDCdb4tovFs5923ld+A0YvSH3d0lHlPf77iHYijeUwwGNZq2WS9M/JKVXcKC6gsej9/CtoNgftwy/0sWUIBCFs/4snKqXPUn4s4cI5BCAydEX2s2P5lAfGi55h4aL30KJVgNureL2Im5qXJ/+Bi0BgXix9CjxSdfbA9stVh2JnKalGa7ho8Ah9vcBGJhDYUUCqqs5IaMqrBMJBvhG5qtkQqJhnu57OKlhZxQ8V8b2nMlBz1yOApAaKpAwJ6sf2Rps0nE1PehYSoaikh4sTELKZ3wHLbYdo3KgTdku/jrFdiRWsDBDVcRyxkaomnC7BMIrnxeacqpO7MCv03TOs766dyDy9mbHPiTNcRoT7TfYUBRaj/0VbZNvp+XEv7jWso6EjRIqsh5L0X55bcnryEubd4ZzeJgYfxXxSdfTdO40YoffAno433Quci+Wohh6I+F5jh+CTQ4pEpOut/8W95hoAKAFqCkTv1F9PJN3XXatuzl0lmMtaEtlaaKCe7JC6y0651e2ZuVEbR3VSoyYUmYji/002PLHELLNIlTFolmpIjWsBIpPC/ChMZINVs8CQyxw6+g5tdac6Eg/DbaNjQnmrG8seFxGLAs3ZL5mG2KZgXK7gZh3Xfb//RqMMu7Lnmb/Oz5RSBVEc0PCWBcRbAFN5TfZ85k78efsSoljqI0GGVJXRllQI5Y2WFOfBzrIzykLarSc9Fcaz3uRTJ9DHe+Xy9HNfQi29mJfg+1/LGTCIrvvzpswpKvECfP34CW8lp4A5JsjMmFuTRqYlsXm5gTfy3yZ32XP4hu19wmkWAlR3a5GatT5tJ74J5rOe5H6L83ndwe9y/PmZN8EpL0ohmCLpQ07ka+NBl2QW18EW+57tkcxt3XuQmWkh56KFSynW7n/MaSyJu+bec0gQQ/dz/7sp42jbJeZ2MHf9qWZJdIGBhoz+9+AhUK67xE2pcQZfhTRlAfWnRh/FRYKoXXTOWzHE4xXVnNi5k36qztpVKp90WvyWJ1RHQnYBU1tWZBnzCkcmvw992QvcNHdvCHdK5fmGgaQX7BLJfulQtp/NyWyzN3QBMCBA6qLF1y58FKqWj0U0cqwni8yWlI+75CPjGM6GD/wayTGXEzbUT9BzQlay6lPJqfDFlr9qhCY3fQ+euMKoa8z9DT7vTZZPfgkJDa3wNaPhf4UCqlBJ7j0PUA0bcyAOK+tx91Lpq+gJXfPNW12tKWIHfId0gQ5RF3GVHUegU2zqHzzayhYJMZeztKeYlK1q82nwYZo4llaiGztSBrPf5nU8EL4fbHwM1bwhpyO+aFHW6ngX8YxXB/5Jeneh6CmW6l66Qpq/nUigZ2f0axUcmH6R7x5xFMkxl2JGawU+i5H/1xovKnugtAv8aLXRH6TPY+dViXfTQldnUn9RDHn1WDr6nXqDec01Ylgq7U12ERBsbExwYbGBJqq2MfkF7qqstQayGvjfk/j+S9j1I20k/KtLSmXHkux6EyDrcxTVPg12FJZ007c/EwOQCRuq62+PDvlHZrOeJzGjHheOKCRHHs5awJ5l8NMr0lFj917/5YKqSsSyBkdnDaqjguCgiL5k60H2LQ4ZzTl0H3y188Ylut69VJA5LlPGyZvm5N4pPxqElXD+VrmBtqyUui+g8MFLURytGikh1a/DIBR7W6whXNoMacpSKmQRfjsbhdi5Zqs6QFTXM/RPcflVwTlNdgkgs1N/7TNdxxFmE0R9bkXy0M6ccI2TQzyxYUfPanY+zijqTq/B2d6TiI18tx8wZh7rb1/Ztx6ceBusAFCh/awm9h81ouclv4J661e9jHKxlkxdFjAB8EGbppo1rSwUm1cpwu91MTEa7uUhzkbtymfYrvUsCCPYJMUUXGe7N+7AwW/N+xmQpEisTIcYLE1mF90+znNVpRx5jKGsplmK8rifhcXvmDgYSQnCsRjxbs3CyR438MxqwYSy11v0YCOFe2OFe1u01w7KmQuj3kXVTw37G6ydaNoO/xmrGi3/MA2YxA/6JskR5xD69E/sxvtshEpjQ6qi6ypiqLQrzrCDmp4f8JvSA4/k9Zjf1X0984apm1M1csxmEkNEQ22Q9WlBNJNwugmt76lB5ZmhkCeJqpmxH7devRPbNRbqcj0OcQWQo8d+n3XcCLb52BbiiDTfRyN579C/JDvFm2ugWhEyHWxKhywpQUa4/65SUHoYRITri5A6XUk0kbpJkaZzYLJoX0ynWiwmSZWpJbYYT906UTaw/4i96J3gFEqChFshRps9voz8Fhih3yf1in/196bh0lWlnf/31P70vsyM92zL8wAwzbMyKCAQRAXFAVRf664Rt8E1FezvZK8gpG4QKIEiYkmIcEtr0tQozFq3IhEUYICAoIzwzrM1j29d+1V5/fHOfdznvPU2arqVFd1z/25Li6mu2s5y3Oe5X6+9/f+aF0lYULe7KP+W07Fl4uFETTefzt+sVGwobyAwX+5GL3fuxrnHjWKtfyPdprY2JsXCjbn56Nw8quxmFkHAPj3+CWebUfXdcfjlKE+fFFKE7cp2Bz6hj/+t4dx9Vd/jSennCsX58tVzCOD/9z5cZTG9yK39w/Fs+NW5IAoVmv4p+qLMD9+AfKnvQkVc46jjquNBtis+ZiOqUXLBzca0bBzjaHu+7WUJioCbMkY9PRwnf+18Emu6nXjI2PHfwbKLCuEgq3okCIqRexFNT4lwLZQqmByoYRSVccvcAp+UTkFp1bc1RIAUNN1fPK/HsfONb14/o5gfllu0GRXNTEPgpuCjcy10/EI0vGobUfAaRLcqIJNXmAOZxVjcpNCuYb/rp2GN8Go7lTc9hIxcYpHNcygF3ee/OfY23u8rhQ7QR3z4dELML33TiM1wWHy5WT2ri5MqgNbUNr8AiQf/y7Oeexm/Js0Vn0j80q8xEG9BlgKFVH1MG11IbGIhqFMAkcWDVPO1b3uA+B2m4LNMGv1873woz9FCrYy/ufpGQBGgM2PRCwCFGUFm32BrmkaxvpS2D+5iENzBWzyUMTJkxc90YsFs7pp/Kdm5UNz4lZadx7Sv/5npH57B1K/vUO8v7j5hcJ0lxbttw9cg1O3XIhadg0qQztQHdziqC7Uk32YveJfgXLO5quyygzaHJsvotYzji9oL8Fb9K/huU9+Aqn9M9BqJRS3vBgLz70BI/ca5unHXSax1cGtOP6WX0GPZ90LGriwf7K+sIKKVwlwMmwuJwcx+/IvovfH/wepR74CrTCNyvAp+BP9j3DPoRQuT23Fwlk3YOE5fwatnKtTIQnVjEMfk0lEcWv1CtxaNbw0NgymhapsQfFgCyvAJquBRj082H7ymOFfs2tdv2fwiI7ryYFzsXvA8IGR0/aOL5Zs3+PEbN441wGXye7Jq3sRj2ooV/W6Y1EVoYC1KIpFNFtAUYae+6IeR6lmpLMB5sQ0EsW/rvkDXPPUuzHReyrSUkqkykJBCYJ4QD5siad/gt7v/2/EJh9GrDaLKW0A38rvxMNffwj/8JqzbAsn2uUe6UmIBW6hXBXXgdpXVDM8gyiIRNfje32vxO5L3o9HP/1zRKlabkAFG2CkCGZ++Snxs7ooSihqpbTPc0rPVSmzBovP+TPED/5ULNIJta07XduMhwcbYIxL8mYX4FLkwITa/5Q0ljqmiLr824nSyBnA4TtQg2aYUmuRumOg8ZPSKRMx69zVsUGw+kzs143NonJVRypu9d9uKsqEg1oXMFKmMr/8G8Sf/gkW8mW8Kfo9DGvzqPRvQuHkV3qenxvyuC1f/yCbBfS8Ulun4Kq4302kUslpak70pmKYXCzhjqOr8PPStfhq5mNIVefxD5VLMVJy7rsWz/0jxJ/8IWJm4Q+qNk8bofI8zfLQCn7sdN1m+k/F9EXflz7LWqjrqQHMX3KL8f2/MIJaNJfds34Av7N1GHs3ufdd6wZSePTYAh6InIzTXvA3nsdzbKEEHcY1lFXBtYHNyA3sQGbmUTy7cjcST85Ag47yyM46XzAnSmufgzxSSKNg+F8qwXYv5i65BbHp/bb0cmL+or9E/rSrjL8FsP4gm4JE1Cio0ZCCrUV8PdgS9vZDgTa1urkMKdNKFed1Bf0+7hKQTzagGA3iwSaePU0THmduyHMRuiYpKe3f2tSXA2zmNUkYBbD6v/kGRBePILXvG6Bw7X8Wd+Kkag3xaARzVOTAScEGANE4frP3Ztz7n/+E/xe7HJd4HG+5qoNiio4bqTD6tclFe5q4r4JtxsgAeOx4TlS2lcmb51/u24jZvf9q+5ulQKy/f9WasRmWRwpHXvhZDEjPc1ZJxW80RdRSTtasLIK0cT9PH+/DL56awQOH5vCKM8fN76nvL22fJ7VPdXxk7LCCbYVBjV0o2KSHkB7IKcnDgCZJNIlaKFZwUEkjWvTZ5Xv4yDw+/z8H8bEf7G85ok3yWbnzDsqwi4Jtylzc0Q5YVuy8VhzTvQIH2EQqkjUgDGecg3zFSg13105F1XzkSKUEWMG9fcMXGzJolwVRTuzERgw/DAfPO0BSCjh4sMkLmfkLP4bFvX+EY6suwLRuBFEP6iP4r96Xwgu5Tam7sbIChxSFTmw3PaR+I6WINrLIdEKkiObL+LX5uV4FDggyzHbzYAOC+7BZqQX2rlX4FphtqrThQpQ2XIhqzxhqyX7oWhR6LCPSBgErbWwxPoz82b+P4o5XGGbALsFPAKiMnmYLrgGWcf5soYLJhSI+nn8JpvQeZHIHESkvoDR+LuYu+SQQiboqMGX0ZF/DwbVqTcfjpgyd0oOdoOtUcvB3KEjtH9Ek5i/6OOYv/Chyu34P06/4OhZS4+brjOtW0OM4Uqn/Li8Fm6qAOXlVT53aweozwhk+s3KKqFOALUcBtikAwAVb6tMWZYSHpHQN5UX1MzP+XoKWgs15spuMRXDyKmP30y3AJiu5aMwZysRdFaWyJ5U8CRUbBsOn4bnFm/F3Yx/2PHZLZeTfRiurz4IODZH8JFKPfhWx4w8bx3DGW9CfSWHfxCI+8O1HbOParOQLRF2V7ENF7YvUf7KCDTCuD016q7pZ+EQynvaj1r/RVoCgMrDV9nebD16gdCJLfZE/8+2Ye8ltdWNLfYCt/tqqKTBq+qfTIsytyAHg7EHolCIqn6/bYoqobXsR7q9twa21V4nUpKKiovPyEZwvOLctecyiY/QLXtX5TZqUx/YYlQNzx1A9eDfeEfsWACD3rPcGSsV3Qzxf5jnpum5tFni0O5rf0FHSuCh7CjU67/PzHCSPsul8GQ/qW/Cz8z6Hrwz/Hv6u+jIR6Ksjlsb8xZ+AHomhlh5Bcauhpso5pO/ROS0GLHLgdcw0n1QrkuYVr6pUPIq/vHwnXnXWONxY22+M7UH66COUHtqbrCs4Mr/ROPfn1e5G4gnTf23T830/EwAQS+HvI6/Gz2sn46db3hfsPeK9acfgGgAgEjNUOQF9deX0UE3TRNBhOoAHW6v4erApATanNqYSF8of5z45qIJN7j/nCxXhyyqjpiEWpe+k57+RjWw5wOa0QemUVi9vRlSHT8bUVT/H9Cu+jtzZ16AytAP79bX4dvUcHJ4rolCuiufLa2MsOn4mPlJ5PY4UvftBee7htukibJFcChuUqrqyGWRtDrmtAwpibumU+l5//wi5TajKtIyilmxYwSbNq2gtTEIQykR4wEnB5hZgk9onp4l6wwq2FYaqYJN3CJPmAy78AuJRMTDLnc1Bc3AfSMcxky/77vJR2txMvozjiyWM+KgjvKAOOkwFmyhwYA7Qfimi9O+Kz6RxwSHS73YMhUoVc8jiH4f/BK89NYPKqjPE35y8WJzwTG2TSDkMdk6lnfXMCHJ73oN9G96G13/uXqzXjmFW78E5LoE79XgBiF1FYlVPEr85uoD+VMwzXWfrSBYagIn5Io4vljCUSYh74baD5wctaKs6UK3qWNWTwPoB/9SGhLheZoCtRB5sVvc43m98zqFZ7xTRkkuQ0LrH5oAUS2P2ss9bL9B1ALrNK6Tsk2IUlL5UTKgXfvbENOaRwW2x1+APq/+AyvApmLv0NiFjp6DocbdFTJMcnS+iVNWRiGriWjpRd50kaBIr2r+mCdN3wJ4aXdN1/P5Xfo2Hj87ja297lvDRA+oXPjKxiF2hefLqHhEAszzYWktlVrEr2KQiBxlLwTNXKONXB43KqRdsGfb8PFEF2ey/5HQJAHhmtoCzPFJMASvA5pbOBBiTs18fnkOfS4CtaFOweVcQBez3vlCxniM6n+FsAhMYwKG8d//XSIqonuzHwnNvQPzI/6A6uA2VwZNQHT4Z0YEt+Kutc3jHl+7HnQeO4/GpHLYMG/0i7XL3p+JClSUrBiigNpCOG76NpGCTVBFyEKdcrTWs3s3vfKMwUa4qHmxR0++sUtPN7/Ze0AYZV+oDbPWfaaUM1hc5MP7vPi45PYvWZpW1oPZPEfW+fkMjY/id0g0AgMuKFfQkY5Zpt/mZsYiGiGZYRBQrVfRK0+R5F58gTdOEopMWS1WfAJtTkQMAQDSJ8vi5SDz1Y2z86R8hrS3icaxDj1nFuVmSsQjmi9Ziu6pbQbMgCjbrZ7sHmw7jPjZi61H2WeSraWJrt56BH00PofzMQc/Nn8rqXZh+9Xehx9NiI8rJH6sn6RwU88Jt88xNDZcLOF+TWWfOV9RNbido3i37rxGFLZcC99+M52i/RuwpQ9GnFsPy4jPVl+DjpRfh/bq72q7diE0esy3QXHNmCRRsbveaoAAtzUnoXrsFJQBLweYWlBDp2i7zPScF1HX/8Qh+8tgUbn/9Lpy6xjLzpz6d+jGbp23AgjoytHaaypWlVPr61Hw5a6YuUBOJojK2B5WxPVh89v/B7332XkxNLOLpmbxY70U172tIbSFfrqFUqbkGmUiBn4xFXDcPxMZpiTITauI+EgvFCpIxYxyS290hh2JRxnG5Wx6kPRSI8lzJLcAmlObV+jHQC/q8UqUmzcOM63j6mBFge3qmgOlcCYOZhKNwREbus8sVHWjcLv2EgRVsKwzqxKlzs6WIukwMAMmDrVgRleYojc+vStSxBSvosF+qCtkMXh2UH24ebNOKgs1eRbR+sdxwiqh0HWlRMFuo2IIE1IHe338xCme8xfY5IqDnsxtQF2BwQR7saGfZaWFCGIsFDU/rqzGHrO8iRf4M1aOJAgSrPNJD6RzWDxoTYPLmalXBloxFbLtVzwrgv2a8z/KP0HVd2nmzrjMFaPwUbGWXnc+Yi1pBYJallwnDTN/4aE3cl589YRi03rfqSsy8/EuYecXXREoqAIyYZrZei5hmEBUkM4m63XYZr+vkt2CRi3v8eN8kfn14zlTO2f0yvHYZAXuax45VPcJziCZi5TaliKbjEdvkkjzYqjrwnd9MoFrTsXEwLZ4bN2JKkFJOlwDcJ4cyIkXUI8D2mrPHcempq+oUGdT25UmjpSJ2/zzLk0ryT5Em8SL4u+i9wFrwMkt2oHD6mzB/ySeR2/MelLZeKqrlnTbWh61mUO3paeuaUepSfzomxhJ5YUFj2ICqYJN2nuVxuVSp+abMqZQ2PR+l9c9FcePFqPWurft7I5VEKeDsGWBTjqs35bGAMMcp1QPHaRGmBrdkaJd9Nl8WbbnosDhsJEU0k4haVbPNeYvqAycX6lDVBk7qZiIhtV/AP0XUqaALUVpvKBTTuWcAAP+Sfl3DquG641NSt+X5ideYqwaqe4SCzbrW6sLUjyAposSqngQGMwmxcevmD0pUh3eg1rfBOjYHRUY2Yd80CQIFJtUFcFYxISf8xhknRIAtgIJNrSAqE199MvbXxpHQqoiUF1BLD6Oy6qxAx1DTdbHIni0ED0CGjTUGGdd3sBMKNpf0N1VVFETBpvYPKmJe4aZgi9kVwrqu475nDOXRk9PWHKdas5RXvYptgXxujcyzyTe1UtMxYfab8vPvmCLqE6hZN2DMY56ezot21ptyV7gDxlqLulMah504ZM7Txx2Cz0SPsnEq+6/RHFD+HbVHwPCydcJrLPUqckD3JKLVzyvlFFFdt+5t0BTRhJShc1yahwNGP7t1xEh1vfdpYwN30SdFNBrRhHI/aCGlExUOsK0waPAXVUSVIgcy8gNEE5qFYgXPmHnmO8w0vly56hlsOjZvTXjIZ6lZnEpAB4XUYzP5su141ep1tiqiDotlKnLgF2CzJm7WACJPDOekztnyeXFQzZgdZVAFm9cgDliDnQ5rMBedssN1VRcLfgE8eXGoLsApsOZV4ICgtMtj5kSxVQ829XiC+K8B9tSZXLkqilvYUkT7gwXYhEpFedb8di+d8Ksq1Qh0P35uVkDaNtqD8rrzoCfs/ooUxJgvVnwrpjaCXMXXC6/rRM9Q2qX9U7tfLFfx6Z8+KX6vLnzyDsEbGfnzd6zqEc80pQ+EnSJKgdzRnqRtchmLRkR7/vqvjdLtF2z1Vq8B9f2XarrvWElUYabgnSIKAGv6Uvjgi0+uq2ia8lCwDXkG2KyAg2U8b11jp5RBJ7yCII0y7vDcz0rKClW1VanWRPsQAbaKfec5EY0IlRRgnG+QVD0bkRhmX/ZFzL30dscKeQ0F2AIsDlVVhbMHm/EauhaqLYFXiqjTxk9/Oo6oZoxj1H84pcfYFnoB5g3kDUoBCqcgH/UNaoBtXlSYrj9/2esG8Fe6xj0W3CWpeNFvahvwQO9z617TKEkl8C0X5vBSSasLZEqPjWiaCB75bcKq+I31/dI8iuah1gaqt4pcxTlFtAUFm8s82m2caUzBZgQdDs0WfOefpGBzDLBFI/iubllFlDY8L3CANleqCmWjHFRYaqyNDKMfHehCD7bGqoi6q/ON7/Se76WUIgcTCyURAJJTG+Xxnq5dyaZg81bnOZGIRYQ3mpONj2OKaKl+o1pmvQgm56UCB95jdkTThLrVq21SQZY1fe7rENkWCbCU6dlEVMx7ZHukIAq2QCmiDvNqr5RkalOGorrWcIqonKHjNA/bu9FQqd5trg2chCMqcsEOxh0OsK0wqOGTUaGbVwlglf8FrAlzqarjMVPxQT5ZgLexZjsUbOmAnYfMYDouJNFypaFAKaLSdQquYKuP9EclE2/7oFe/YCRiAYMvgRVs0rUrqLJih12rTMLaFVLf74TcjtQA23O3DmPbSBYv3bna8zMAK+hzzNyRtiY1zQeUZEVdEP81AEjGrB0e2s2KRjTbeVIw0E/947YzH/cJoi4UK/jFk9O2NidSZkMI5JCCjSYRJ7n4oPUko+K8/QIZjUADu5ciCrBXKFKxPAhdAmPm77/7m2OiDwPqPSRFoM5HwTbWl0R/Oi6lElCKaNhVRI3PX9VTr7UnFc++CaNfvWDrkO/nCQWbeZzqjukzgRRswe6XE04VxVRzXSdkTypLwWbdo76ktQnkBQVBsiEE2Ei5Kj/3s9JiQK0MJgdkKJhcp2Azz1MUdag2rmDzwynI6UZOUZo5UZci6rAQyigpTGqRA6dFmFe6dkTThOqcLBec0mPsZtv+QYRVvcZnHp1TFWz1c6U6DzZPBZtdkVb1USAnlICcTHVoO6q9RsW8T1SuRG+6edsNQpxT1SnAFjxFVD53r7QnL/w8ruTvqA+wNTYuLTqMG9TnNlLkoOSiHBFqJqlfMtLy/ZWhKqt6kiK9W55XOyF7sDnx48izxb+LQf3XYO9f5zxUQu2mLkU0s3QpokWf9qkGVcVme9x9zPEKqANS8SRXDzbjOys1HZVqDQeOW2stWWlIfaoGaV0nFVZw2wT2Y1ixd3BK05ezZgIr2GbyYl4aZFOMgu9eCjZSmI0FULCJIKXUt6t/A+zt7vBcwdF30iuo7tVX0v1xCprJnyUXCQoaYItLGytqNhcAnGsWXbn7iWnoui4Fi93vhZinuxTsYAw4wLbCoEkedbLyhL0uRVQKDGUSUdAraXG6eTgjgk1ei5oJaSJwYKLFAJuHJ4sf0Yg8Ibc6Q7cU0VzZ2YMt0miRg6S6w1u/ECx67NTTjpW/gs24Nl6VigAjWEj3jRZ8lprAeSEjD2x+KaJeRQ62jmTxL2/aHaia7Ki50KH2Y5m8Nt8t0eC7biCFNR6Dq4y8wyMPsrKaiAbqqVzZU9nltjso1DkubepTdz2Bq7/6a/x4/6T1WSEGclRF4VaXSp6apolAtF8qTiPMNKpgc1h05kvuu4OAFVSgABI9A3WpO0pKmApNaGhhpz7PtAMdVoBts1mNaseq3rq/yZPavlQMZ4x7e6cBloKN+ja1vbY/wFYfSJnOU2qCh4ItYgW6Cw7jgPBNKlY8TdW9giCNMt5fX9yEds770/G6ypl0rSOaNYGnc1HTjpLSJJWe9Wb9J1Wcgpxu5H0C10CwKqJ0r0S1M2XMcUoRtdSAzvdqWEoLltNj3DYO/cYuwApIiBTRgIoMwFsdqS6grbmF8zHFPFJEoWmYfck/4Sub/gLfqz3LV9kRBLcUUQ3uaayA5VVEyPOdjKLkCYpQ67gsEmUPNuqHaZNoYqHUUFGFnMOCkea+fsF6Gbe0Qbo+hYqlXi1WakIF1kiALRqxPEoPzngrjYWCzUWl82RsC35WPRX57AaUG6gEuiDdy7kuShEdMjdnppQUUV3XWy6uplJ26Gdk1LTgRlJE3YociNRNl/5CHgvz5RoOSNlCts18KcgjKnrLRQ6a3MyhzT7reOpTRKnyMuDsUS2z3gywHZwpYL7oU0FUgjbRvdKXabweC6Bgo3WcCPKlYnXpo4A9wLZYqtY9G3JQ3Wlu6TT+EV6efxFNE2NzrlSVxBLB5gr0usnFkrAKkedhu9b2IxHVcHS+iCen8r4pooA1H+AUUW84wLbCUNUucQ8Fm/wARTRNSEIpsLRuICX8h7w8No5JC/HHp3K+gSkvik34Vsg47XIeV2SxtMskl6y3FTmgFCufQVtIaZXOlDpnW4popX4SL75PyG0DFjnwSRE1vse+A++369HjsCvthjwwD3ikkPnhqmBrIXBBAYGg6jXAWgCWqjWxC63u2venYmKQO+Liv2B8hrOBrPDZcxmQaEIgK2VEICcEVYvsiReLaNjo4eM1bPqwHW/Q60TXdfzj3U/iTilISARVsNGzUNPrA9x+HmzypKY/FcPzt48AcK/u5vY5lOp2spn6KKcS6LoeuoLtd7YN41+u2o2rL9hU97dhqRLvszcNBvpOuoYiRVSkpxu/n1goeQZedF2vUw80gpN/lagimnX/PFm96JS2Rwv7qu5ciYuwgiCteVYBcnGTeg+2PqmQi6pgS8WiYgzLKypiVcFWqtYs0/cmlNtOhJ4iqnqwOaWIqtdCaXdO7cIvdZwWdcdzJZuq1S2o5qe+BhxSRB3U5U6LoZrsz+mwEFQX0LRh5ha88vNkqg6fgntS5wFwD0A2glrMx1JIe/cpaqpQGAo2K1Dq/N3yQptS0GluV6zUGlKe5YWVh5QimrRM6msBgzNuqjv5uaHvkufLQYK+MmvNPserkqiu61KKqPNGYiYZw2vLf4Y7L/52nRWEF4vdpmCjFFFJwUYBtYeOzOOCW/4bn73nYKjfHdiDrVhBTdcD2bd4BtThv3GXiFq2AvlyVXgXA/b7RMG+VDxSVzlY/v5GUkQB+1wEUJXDUtaMuSmx6JFOD1h+g8/MFsT8MFCAjRRsHkrGQAo2pciBnKZK6143BZvxHfbn0x5Ud1CiKWp3Gau9uWRVSBsZjSrY6HU03vUmY7a4QCoexVlrjY3bu5+ctu5bkGBxC2v9EwEOsK0w1E5T/tnNO4KQJ06D6TiyiZglhXYxg9V13aZgK1ZqeNpn580Lp/z+RhATcinANq0YO8qDIA1MTkUOKkFTRJUJaJ/i2QRYu0rNKtjKkrePn4INkBcI5uLOo8iBfMzGa3wCbB4poo0wagbYJoQHG5mvNt8tXbxjFOsHUrj89DWB30OTfFXBJqNpGsZIzTLvPvF1Wyj7FTmgQVcefP0UEI0gpx9uHs54qgRHzNc2qmA7cDyHv/vvJ/HR7++v+5tYSPu0F1sJcGUiWvCZxMqTvDfsWScW0q4ebC4Ln4tOGsGa3iQuPslQYdIEsaYrqteQ0vk0TcO20axju5cntc8N4L8GyEVT7B5soz0J0Z8f9lCxFSo1sehvTcFW78HmXUXUClAIxW/cPomnS66m/crMN5Bu4odIEZUm06KKaDouBZVMpXDZCtaoVd/U4LtsPmwp2MJpU24KLCdyAcbcOg82h4VQWmzG0aaOPc3Xqbr1jE/q8LCUIirvltuLHFjHHUQtJDZ2TO9Yp7HZqQ0bwRjj384KNut+Vmu6b4VO1bPNCSuY2/w4S9D1p7mAyHLwWaipCjbnAFtjSgY/jyuaj/SlYsJjLBWPiv6rkbHJsYqo+W8dwYODbnMoo2gJqaWNviEvtSmvoj5OUOrcQY8+eqFYFUG81S4qnbSHYsYLm2qnkwq2gpIiSlXia7qYp/37Q0dRrNRw+y+eDtUzNrAHW7lqpEWavw+mYPMucuD2nZqmWfe0UlMCbHKKqNXehWpVVrD5VPB1Y8gjRTQWtcZm6jP9lFCrepNIRDVUazp+a2Y+BRmz+0jB5hVgM5+dMY+K9bLvOGAJIuQU0QWPANshZaNdfs6cxlLRVzpsevmpCkVAt1xpWIFIr6OAvFMWgZwmalXEDZIiygo2LzjAtsJQO0158hQxS8kTao61vNNAuwu00+dmBjuTL4uBgaqOHmjBh83JD6URnBRsamniRCwiJr00MMmLZQqw1YJWEXWZgNpTRD082IRnkntnJadgBFH3qYbSfpVnehpIEfUqctAIFPQRCraAO+peXHTSCO542znYaZafDoK8mFrw8G8SlUQ9Jr6uHmweqY+AtUCRg0FheNIRo1KKqFt6KGFVa2zMTJomPMcXS3VKvZmAKYdyeoQa4La8otyUZ1HxHa/etda/uptLQOEVZ47jm+/Yi03DRupmUuovForVUAOfflCALapZkyA/1A0C2ReEFFleaaJ0r+JRrSklsVNwgjY8gqSIlqs1RwWbpmniufSq/meZK4dX5GChWBWBO5E+m4pZKrWSPUCeikfrVMSqObFNwdakqsANYajcSIpogJQQwkvB5ubB5qQKo8D7gEu7GMpaATa5Pcl9ol151oKCzTFF1PpOGs8TUc1xo8pKwdRt6lsvRQrgUVka1vwklBRRyfMPsFJkR30KEnl5sKmqxaD4ebCdPtaHHat68P/tGrdZNYg00QbGplzZuIZy+07GIpL9iaFi+/2vPIBLPvUz/Pl3HsV/PzZVN1YXPQITWcWnM6idhxNC2eOxUU3+a/2pmGtQWS3AEpR5m4KtG1JErXk7BWtoTv8/T80AMI75h/vqlfPN4u/BRib4VeF3HdG8FbReVYPl33up1K00/IrNZ3bOtplvKfSdFWzOWRZ+yJt9iahWp8xV+3d6FtzM8iOahrVmMPnhI/MArOCZF5YHm3PblCudeqWIqpWEZQWb0xpO/T51HZCXbICcVMvNFjkwjpWyKKri/rmJJVRoXKI+wyvAdu/TM2LzMsh8gFNEveEA2wqj3lzd/rP8UKo7C/KChBYWbhWSCNoFHsrERUrV/hZ82PzSt/wYlibkgCG7po5R7ljovESATVosiyIHHqkDshmk23Wccyhy4KxgM37npZijCWw8qgXyKFM7cydzaBl5At9KkYNGGDUXOlO5kjBuBZYmcCEjT0K8/JvGhZrFK0XUzYPNW1LtrGCjCX24KaLbAgbYGjaTNp8HueofoQa53fBSsIlUNpe+4Xe2DePi7SP44It3IJOIuqpv6VkM2sdommYzvQ3bg82LTUPGBPRZGwYDq1jouNQU0VQsYqUfBQiwDaTjtsVtUFT/r0pNx5SpIvZazNtSRIX6yX6PglT/m5e8VFolHY8K5QSp2GRVUX2KqGVxoC44ykrw3ebBFmI6uPHZwTzYqjXL18wrmBqNaJCPzKl/lCtKyn5ppEJUg1a6rlv+qC7jCI3nU7mybQyT22XjRQ6sAJvhm+Ne5EBeDFkePc7HKivSghQQkAOsblgBttYVbKoHGwUYV/sE2GLRiG3MlwNuaSl1qRHUZ0GlNxXD5994Nt7xnE223zczNuUc5mmapgkV22Kpgrsem8I9T81gJl/GNx86iv/9tQfxwr+9G3fuPy7e4zWHUqtKelUT9GNtv+VN5Yblv+au0BH+kA3eG7XIQdj+ZkGxUkStvobmmzP5MiYXinh8ygoyfe2Bw6F9d1nZDFGhoFGuXBXznnQ86jlexn0VbP5jALWn/ZOLtr5dtqORq6QnYvWBEOH11oIHm9Mmp9q/C7sVDyUU+bA9NW0Ek/sCbIoN+CjYjs0XUdWN81PTWmVEMbq6IgdxyRak3oONNmjUgmfWdXduM+pcQcYvw4ieZVlFFzhF1Gx3dC5DDtdk20gWw9kECpWa8GnzqiLKKaLB4ADbCkN96LxSRtUIda9NwZa2vcY1wGbuFKzqSQplTCuVRAs+KhU/1AkYLfQjmr3CZEYE2NxTRL285IqVmvi7a4qo1DkXHXbJCT9vBsC/gqIKfY8ockApCy4TvsY82KyUn2bvE2AEPGMRDTWdUoDCU2w1giyjFx47Drs3JDf3VLBVnGX+fiXa6f7kHBRsYQQch7MJ4d8RNMBGC7CgyMeuLoCmAyrYNE2Tdsfsz58IvrvsrPWl4vjoZafiOZuHAFjPZb0Hm/ez4ESvZLAftgebF+dtHsLHLjsF1714R+D3WCmiZiqYVNTBUrC5qyNaKXAAWNeV+rzjiyXUdEOF55UiLFdTzkupljIidcNj0bggPERaD7ABdh+2UsU6tv605cuYEwFyq5+3VMR2RZeTgs3Nu7FZgnqwFaR0Tb9+n8apuIuCKy2l3cn+pkLBplyPXLkqztvVgy1jWT6on0c4VbPzglIOaXHspGBLOQQo5328/eSUX1mN7h5g8x4TAGt+EoYHG6nX6ZyOUYDNpQqlDD13qVjEtsGXUXwGg1LySYdzgxbMjaSIuhnQi+yMYhVf+B/Dw+uFJ4/iVWeNYygTx3yxgm8+eMQ6Zg8jcjXwn29hHksKtoOzedfg1pF58l9zv3fUhhu9N3KAzdjs6IxKhTYy5HGI+onpXBn3PD0DwOifoxpw3zNzeOx482sPGd+UvbjVP1AQ3MsUHvAPqAeZV1Af/eBhQ/FFfZ+8mZ+TgrsJh+8Uwe1Gq4hKgRmnIJLav/sp2AArwEYE2RSjvtBNXUneaGt6k57p2WoaqM2DzaOK6CmmkOTQnBpg89649UrZ9lLHAlZ7m5F8kYMWOVD7K6c5mKZpOHfjgPUzvOcDIljMKaKecIBthVGXIhp1n4zWpzZaD5RIEXVJsyJIiruqNykW7l4potO5Er7+wGHHHU95N7nZIgeqgm1q0Rqk5c42U6dgkwJsmn+Aja6HU0dkdc5WZ+i2OJC/21PBJu2SBUFdYPkt4PoaSBGlz2hFvQYYEnFSE0wsFCUPtqUNsMmpXCLA5qhgq68oqOK2M09BMncPNrsvjvxZYVyPWETDyat7kYlHsXNNr+dryVT6nqdmGpqwyoGs40qAbSaABxfhlkqRa7BvyLj0Xc2oZOUJVzVkDzYvNE3DRdtHRdAzCCJFtOqkYDMmtOruq8wMVclsclGvem3RGDGcTXhWK7SUpJKqyMU31M2DrVLTRTsJw4MNkFLD5woi4EFVQtVJs6yGSroq2CLm/6WATMh9X9AAG40rEc0/5YTGKbXCMiEHqHLlqqRCjNiOia4HqVqTsYjrsyiP524BjkZTRFPxqGjbR+aKjvYNapAY8K4gCtgVbPLcodkiB4Dd769VRJtQUkRX9fr3LfTcqQtgkYbYtIKtsXkeKWAbUbAtuiif6Zz+5+kZ/PLgLKIRDe967hb88cXb8Gcv2A7A2mSq1HSh7HAKTKhq6Vyp+UyMtVJaulsanF8FUcAq1tNoiqi6eeHlddUuivJGhqTepDnndL4s0kMvPmkEF5j+pF9/4AjCwFJ5eafsAcCE2Ra9UuoAq793m+eXfYIsgNXHPmQG2E4bM+Zy85LSUPaqFVVEJdVw08Ftae7mrGCzgo66rot24+XltX7QrsAMomCzqog6t8sjAQocAFIVUbO9Cw+2lLMHG53Pqeb8WV0HyNVbnVCLHsmItF0fBZssGPGaS8mon+mkYAOAvZIFSSYR9QxOijk6K9g84QDbCiOsFFFaiPktaI4uUOpPAttMD7aDMwXXXbO//9lT+Iv/3Oco5y5XrUlMs0UOVAUbSchVg85M3L4LIi+W6RJ5Bbxk41y1I6IJ+HzBugZOaSji+3yk44C/ekdFTREtSv4ATvTaUkR9JgqxcAJsALDanEwemy9KRt9LnCLq4MHmtIha00CKqKuCzSdFNCcFqaohK6U+/eoz8I23n+Pqd0TsWNWDC7cNo6YDn/yvxwN/vk3BJikMipWamOT7FTkArGunFv3IN6jidEonrEiL30aC+HLZ9qX0YGuGmJLiLnuwNZoi2gxqcIc8Flf5KGXkwKpV2VFdFHsr2OQJseod1Szj/VZKyIxUQCGiaaKfVauIpuNOCjb7JoeTgq2VAi8yTimOTlBBgkzCOWgmQ+3dLcAUjWjinPPlqqTaNhVskuoDsNqZV58gihzkrCIH6oLBrZqdF9QWn5q2UsycPsdJwebm7ScHzKiPiEY01+vq58lU0/VwPdiUxTbZe6zySREFrHNWz11Ut2tUwSaKATU2to00qGArVax0XXWhTyr1z5vqtRfsGBVqPgpcHVEKMAEuKaKKV3ErG8WpeFScp5sP21HTT8lLfdhshdcFZa7vFuRrJxTMiGr2fnxIUrBRgG3PhgFcfsYYAODbDx8NVDnZD+qP3VRCctr0pBmoVj2tnd4DGG3SSZlYDjDfo/FmnylioOqPpaqVkm+pv6NiPKGxR55/BjXJJ+TAjNMzYK05anj02AKmcmUkYxFsHHKvWL9OUbD1pf37uT5RRdS5XZKyzC/ARuNYsWJ4oM6T9UOy3oNNrqx+6mozwDZbtN1Hv+JZngq2gJ5/FGBTbRK8UD/TzQd370YrwOanxlQrZjPOdOcKgWka1Z/LK2XUq4poYAXbvJUiOpRJYCgThw7YDDhlyMyScu5l7OkqrSvY7nrsOG743m8BWDs9RFZKZwEaTxH1qpDTl6rf/bAUbPWvjwdQsLWSImrzw3ELsDWQIkoLgzACbBS0OrZQCl3FERRZRk/3zEnWTh5sxxdLrgtXGnDU6+y1mKpJ9ydnU7CRUiqcbjoVj/oG14hrLtiMqAbc9dgU7jVTMfyQgx7Hc/VVfGMRLVDQQ04VlMn77BCq9CiqAuMzrM9sVsFGz+lSt9OgqAo2WaGzVkp3dEs/mhXeN+EE2CYDmqlbPoU1VwWb5Y3iPLmm36fjkdCeGzlFVKTsmddG+BxRgE06bjcPNqow7OTBtuQKtgAFDgihYPMI9ohFfalWN+apAccgvow0ni8UqyLYpC5641FNpL8HfaYpMPGkNA9xqiIqz0nmPTZf6DgAuweb12LZL2VsoVgR85MwA2xW4NvKPvCD+lI17drLV8iL5hVsjXmw2YpDuaSIUrt6/Z514m9reo1nfiZfRkEKFgNuRQ7saphGxyoVUejAZSOElHVeHmzNVnhV+9Y5F6VQO5mV+lk5kDBgVht+6Mg8Ds0VEY1oOGttP87dOIg1vUnMFir4UQjFDtyqwcvQPacNpKAKNh2A01562Uc1B1j3lNYmp4/1ieqd1I7zUnDX8jWlTBarLTT67A2m46KfddqEl/v37z0yAQA4f8uQt4JNDbAlgxQ58FOwmSmiHupOwB5wXyhWJI/NmDXPkIqWUNCVMjxyZbvCVA5sOiFvPqlzL6/0c8BqWzQ3a+Te1SnYXLJIhjIJ7FhlnJvXPQOkitmcIuoJB9hWGOquhGeKqLLYpUVkMhYRE1vVvFVFTTPYQmmiDoUOarou0ked/J2og4pGghn5O0HHXajU8IdffwjFSg3nbR7C+5631fY6dTBstMgBLdqdOiJR5ECaqBSU3Xz7d/t7sVgposGui6xgq9Z0UOwuSIDNL82GPqM/wG6TH2vMxauRIhpuQCkosozeq8hBf9qqGnjExZ/MTYkiUkQdgqjy5F02JBaBnCXw+lLZOJTBFeau8F/f+RhqAYyO5T7i+KI1+WnUNN+pnL2u61aRg4AqTno2ZXUFTT6jWmPKwF4psBOk2lcnobbmpGAjH8HFUtV1B3gmpABbQVWw9XinosUlBZCfgs1tw8cvja8ZrBTRorhmlGKoqkQK0iS7rpIzBd8dFGyhVxFtMEXUqWqyCqm8vaqzpiVFk1rYRw36BfFl7ElGxZyGFk7qgkHTNLHgC1p9fLVQsBkBNrUqntP1W/ApniEXy6lU/QNsTv2cDLW1jKREaYWUNM4BlgdbkAAbtY/elP15zDQRxKlK6ZZNe7AFDLAtmhVE5UrQhLw5+qwNA2JxCRjtjs7t6HxRXDO3cUP1Ks43WEhHhaoruhU6ECmiHveu2SIHat/aiUqiVj9r7xsoGP+zJ6YAAKeP9SKTiCIa0fCy09cACKfYgZ8HG2BdX7JAyPpuTFtt3WmjNUifoc7/t45kRAGU+gBb1PJdNL+vXLH6mkafvWhEE321k39tUvL8+96jRoDtBSev8vzM1b1J2/kG8mATKaIVx01CyjChjTE3ohFNPOPzxaqY+8tVRMmXbUZSjvWnYkJhKltt5H1UqzSXIY9SGWtj3sXzT6meG7SCKFDfhr0quZOKzcs3D/Av2sYYcIBtheFV1ACwP5iqpJk6lfH+lEh7dDMKJ44t2KvDbfModPDMTEFMup0CbK36rxnvtaoHVnXgJaeuwl++/NS6iU59gK1RBZu7gadTiWevFM0gnVWuwR1RWcEmm9Q6KegANUXU+/pvGTbu8cmrvb28giAr2DrlwSYHBIRBusMiUtM0sdg+4uLD5ubB5mVoLe/+y8GgsCsLNsrbn70RmXgUvzm6gO+bEyYv5DRyeQFEC2m/CqKEk9qvJKWPB30GslJhAl0JNqV8Kn6pyJWB6THt2gCbaGt2D7ZkzPBkIRWIW6ED8mBrPkXUngo4EVDBlpCekYLwybP3RW6VYQm/NL5mkBVsqrpPVYnkbQo2e5qmSIszz1P2YAt7cyFoFdF8Jfi4Qu3dyycnIwUc64ocKIo+8mX0mvBrmiZ23Gnh5BSEpGsd1FqC0iIpwKYGcpNKkSDAv23JVQKDpPf7pYjOiWq14bTlhLTYLkjqC78qooClYFMD1+kmgjjlFlQ0jaaIOlUQJeT7KKvXAKPdrZbSRN3SkwkR+C/alaxNB9iEHUX9PKNS00Wf6qXSoTbdsAeb2c6p5XYiRdSpgihgpZNTf7ln/YD428tOW4OIBvzy4Kynx2gQ/DzYAOueT5ht0c++Rf4sJ+VPkOqecj/Vk4xidW9SzN3nTM9n2WNW7WPoO6IRLbCHlwwFuB2LHJh98D1PzeDofBHZRBTnmQWn3IhGNKGqB4L5vtJrqjXdcaMtqIINsCvi5yT7B9pQWCjZA2z9qZhtHSD7sPl7sFm/VwuH+BU5yIoAm9HWGilQEVTBBgAvOmUUiagmUo/d8Bu7GAMOsK0w6ryflIi4/LCpk45T1vQgHtVwrkMutl+Rg9UiwJYB4Bxg2yf9jpRvMoUmzMed2DxsHMMb96zDdS/a4bhoUc9dDmIEK3LgniJKA968NDEpeMiHAxU5aCCVB7CrBeyycOdB1a5g8/6OF52yCt/83XPw+t1rAx2LFzYFW4c92EpSkQM3BYxYbLv4sLlNzLx89vIOCitAVrB1ppseziZw1TnGwuNvfvK4rxxcnsjLRQ5o1y1owMbpWsnXJWhlNpoAV3VrAlNoUllAizHZ8LlrPdg0e3+i7qz6+bBZ1duaW9i7ebCNNqRgo0CVs8p6wWXDZ94jQN4sNJnOlat42vREshRsVtoHAJvyTk3TV9PHZcVTEMVEIzilODqR99goUgmWIhoRn6v6jtaliAoFm3e7oEUdLZycdvnPWtuPgXQcm4YyvucBSCmipkerumB0SrH1UjcDUtqMlCLqtYiV27sTsyH6rwH2FFF6JtPxSKC0fVcPtiaCOEHmI26MmH2IUQHWP/DjVkEUsMaHzcMZPEcy+CaojRydtwphuHsk2Tei6XuDKipVxiTfR5XJhSKquvE8DnsUv2m2wittMlJ/PdeBIgdOFUQB1Flc7NkwIP69ujcpUg6PzLcWYCv7eLABVpuiYK+fb1VUs4KWTpvplQDKeHnesnU4C03TrKqaeQcFm6JabXWcsQJs9edK3/WD3xopuhduGw6ktFo/aNwzt+rUKinpvNQ00ZquC3XnuI8HGyCniZfFGldWsC0Wq6hJ/mu0sTbu8Hz6pYhGI5q47qrFjJu1DEH3fbqZFFG1iqjHhtZJoz344TXn4d3P3RzoMzlF1JvuXCEwTeOvYLMefnVAOGm0Bz+4+jl474VbpNdQR1M/mcmVqtZgbKaIelUSldNG5wqVuoFfrTrWLB+97FT8/f93Jt79O1tcVSp1AbZmFWwOKaK9UoqorhuGxzThdlaw+aeI5kqN7YjK6glZSeB2PRpRsAGG8qwRBZAbq/sowNY5D7akWOjUxMLdbdEhdq5cghNuXgqU5uk0sZLTaxZLlj9DOUDKQLt53e51GMrEcWiuiP/x8WKTVUWygi2ImbmMda2k1NmypQANej3S8YiY0JKXhlexES9oYTktB9i61IONjov6LzXd0i/AZu3WturBZlYRlXw6vXAuctCYgm2h4B0EaYZkLCKUM785ugAAIi2nPkXUCmbKx16s1Op2qS1/HD30YHpQD7YFEYAIkCJqHptniqgUcFE92NxSRP2UrcMiHcdUsDmMTx+97BT8+zv2BkoxAixLCwpiqYsiVX0IyOnHzmOD7OVZqfkvlv2MokWBgxC8TgFpnKvUrPTQnmSgcfycjQPIJqI4Z6M9ENWMkT4FFDUEr4RHZBMxEdQLomJzqyAKGEUNTl3Tiz++aJvjNaD0y6NzRd8FMC3UcyF5sMmqWZWjUmqvV6W/Vosc0DjRUQWbmiIqPQvJWASnj/XZ/m6lxba28LeKcHgp2MwU0UWzyIHPvdY0rc4TjZBtXLxUzLKie6u51rIUbA4ebFF7nyuqVTZrwWP21U7zp5SimvZLDyWo0IFbdWon+l0KHUwulFCp6YhqwEgAZS7NE45IG+a9SauKqA7jmVYDvvR8HpbeJ667R5tx80VUCyCpUFvLl737ISfkz0xENd9AcJACCpwiGgwOsK0w1OBEfcDN+rtTcCitpE6p3hIypELLJqLis7aMZKEBmMqVMZWzT4D2KUG3o4oKSE7faoXVvUmctc5b4qouKGwebEIB4v5+Cjh6FTmo1gwvoaKkInAKXkXN7/ZWsNXM4248RdRv9xUwJtqZeBRrepNL6oEmUkTni2LivdQebPLOPqkO3RaRY6bsXC3RTQgPtgaKHMiLuGpNF5MgWqSFVVmwGdLxqPCmOe7je7No82AriUBhEDNzmbiDgk0oAhqYWGiaZvVfdZPPxvoYWlTbFWxdGmATilhTtaco2Mb9FGwtVhFV/asmGlSwlas1FEVAtVEFm3eAvFkosP6IGWCj1CURUFK8l1KxqG2Xv1Cx0kBpciwqvFVrTVdVdCNogE0o0AOk01Dg1jNFVCr6EDRF1C/wTimk1Oc6jWPy4jUIq3vt6gZ1weKlYHNNEXUImHqmiMaCpYgGSZsKgjinaq2hAgcAcP6WYfzwmufgopNGbL/PJIzPdPPodaIspVs2s0k30kChA68U0R2re3D763fZVFAyViXRgjWHcguwxe3z5EKD8zUVUt8cmS/WbfRSMMCrgihQv5h/ajqPd33117jb9C9zg/pWGif8ihz88uCMq2VGswgPNjVFVJpDnLW2r+5+pJtQVDoRROlFbYpEBkHutTUPtN9Tee7vWUVUGlO2mtlCXh5s8iYOECz11QsKWjk9T3IfOpCO4xyX50plvVnQoxGlruXDZm+bNEao3m5u0DyBUrGpOFIyFhH3fr5YqbPNcEoRDTK3pGukBr3FfXHpX9S21WyRg6FMIhRhBKeIBqOjAbZisYhrr70We/bswfnnn4/bbrvN9z0HDx7Erl278POf/3wJjnD54VU1FLAecA3BvM68UkSPOSgT0vEo1pod5n6l0MH+iQXbz0cX1ACbtThpN0E82LyM3Rc9Ug9SsYj4jLlCxTZJd9p5iLkMujKNBh/dFGxuZBJRfOGqs/FPrzsr0OeHBaWIFio1sWu51Kb+9IzkSpYxt9siytpZdk4RdfdgM4OoPimigDU5FIu0DiulaFIx45Mqkivbq+bSMxLEzFwm4aDobDRFmlD7r0KTfUxPwkHB1qUBtqiScq6e89p+Y8fYKcCm67pQLDRbxEQOTiwUK6I9+y3mnYscNKhga0ORA8BKCaEgS7+iYKNrXJT6aTUlpKgsbhLSJDXs9PigATZarI/1pz1fB1jtvSdAFdGFYrVOta2mrdIGnF9lY9XYvpHdezfUghtqf+DkYTfvW+TAShEVHmweCyG610udIlqq1GwqqKA4qaWcVFJTuZJIvXVC9SJslBGpUrwfuQYUmipyiqgVcHFTsNlTRFvdLB7tMQIEVclvjaACS14FDoD6Igc3/XA/7n5yGnc8cMT1PTVdF32rFWBzV7A9PZ3HO7/0AN74+V/VHWcruKWIysF42X+N8CrscHAmjx/8dsK1eraM3/0G6gUKgQJs4pl3NrkHfAJsDgo22vCYL9R7sMm+i/L3NJsi+vLT1uCFJ4/i5WZBCbdju3j7SOCN8p1rDC/njYPB0vsBdwUbKcq8quvK0LyOlKLyvEFs5hUrtkJdgBUAlxWmNFZ4BdjcVKXUHtxSkusCbE0q2IJucvsh5moVVrB50dEA24033ogHH3wQt99+O6677jrceuut+M53vuP5nuuvvx65nPvgfaLj58FGE8dMIpjJN0nfnQJsbsqEk0YNxctDR+bF7/LlqqiIRIoYtdBBoWJXWrQTTw+2ACmiYmfUxQxfVKEpViSTcecd27iiOHH8PgowBC5yYC2w/HZfiXUD6UCy6jBJxaNiAeFn9NkuaME2lbOCJ24BtjUOO1cybrtYMYe0R+s9NeVn4zO6pVqlFWDzThVRgx60IJ5pUMEWi9YvPJtVnln9l7nwabKPoUU1TbSiGkLZCWwHMaX/UvtVSv05NFNf5EBWvIZR5IDGiJ5k1Pfe2YscOCsWaSHrp2ALmioYFLUiWZ+DB5uu65IPi121tViqivuRFAE2q4+mv4VWRTQerMgBjcFUtdALUnl7KdiEV4zUl9I9VJWNQVPHVZ+pMK5RKh61KcPUQK5aARbwD97KKZ/Cg82jj0iITRfvFNFmU7Xrvk/2YJsn71xvVakfqoJT13W880v34zW331uXwUC0mqZGAbaJICmiTW7MAMCaXipoVBQLSX8PNiVFtMlgcDSiCQWduhFCxWnGfFSnsprr3qdncPcT08YxOti9ELlSFTTqjgdIESWvs5l8GR/4j0c958yN4JYimopHheroWQ4KKS8F219877f4P9/8De5/Zs73+0Ub9dmUlvFLvQPc7WBkBZvX/Ff1YAOssYjuU8FBwaZ6sDU7x14/mMYNLzlFrPFk5I2PFwZMDwWAnWN9+OwbduH6F+8I/B5SsKnqSpqXj/lUECVonk+BuT6pvfVIazhL1R+zff6h2YJDAS3/+6cWOfDbdMjG7WNOQymiUgzAy7OxEcRczWPNynQwwJbL5fCVr3wFf/qnf4qdO3fikksuwdvf/nZ84QtfcH3Pv/3bv2Fxsd7bi7FQdybcPNmCDAaAVT3KyVDWLc2ApMH//ZglRX9schE6jHSPk10CbH4mkWGiBqocPdg8FWxmuojLdaRBb0FSsLmltwVSsDXowSZXQSsFULB1EjVA26kqorQ4T8fdfb7GzUnt5GLJcfHqZrLupWBTDU9pki58mTqYIgpYgbFZXwWbcdx0+0hhMN2oB5uD/DxXarI4QUJJ4Wuyj6GdTkoHWeo05kaIKSnnwrfDPGdKsZIDygSpdCJa8GC+iqyeOhawgihgD6yqvnFEjzAfdl70URCkpwnFihdjyo64qCJqti8dxvmqPqL0f7ngDW160eJH3rwKS60aWMFmjsFjA/4LklfvGsdzNg9ir+LDJUPP50zeCn6oKaJUZTNo6nhdgC2kcUxOsXMvcmDdG78CGvKufqXqrz6mduCmYAu7imhKWmxTkQO/NEM/KMhAz+uhuQKemMqjUtPxzIybjUKraWqNpIhWbMfZCPYiB8a9d2t7pJCrC7C1MJcdd9nMe+K4ITDY6FPQQ1bLfOquJ8TvvdInqf+MRTTRZ3uN+/Lm4P88NYPP3vO05zEFxS1FFAD+5OKT8HvnbcKppvJJJuOiEAKsYjuPHfdeQ+q6LgU8vBRs9nsbRCXpVtiExmo/X0K6p8PZhFD+qkXV5AIbsqoWAMoV/8Bhs5AKeFVPAmeu7fN5tZ1TVvc2VJioz1XBZgbYAvZrVoDNVLBJfa2lYKvWKdhIPSpn3uQDFOlLO3h7ApKCrR0porKCLSQ/T6sdc4DNi46tEh555BFUKhXs2rVL/G737t24//77UXOIik5PT+Omm27Cn//5ny/lYS476szV61JEjQ7XyX/NCXqwy1W9rmKIlSJqnwCfv2UIAPDrw3NCvUJVRU8azYqJyzFVwVZuTl3SDF4pokGqei56eHsAVuc8V6yIRZdb5xkP4MEmFGyJYNeGdlGKUopoq8Uj2oVqfr7Uii11suE10A+k4+I6OvmOuKkcRNDIsciBfbClYGo3FDkArGCCV4qorusi6EG7exRgE5OToB5s5vMgXyuxYGk4RdS+8Gm2j+lJufcX3QZ1+VaKqP2c5UWxmgYvLwybVeglHZQy6hjhhKwAstJa1RRRd0U1IAVB2qxgGzB3uuXUwny5WlcJm4JKc1JAkBRsNDbLwcLQFGwOASIVXdeFD+p4AAXbi05Zhb9+xeme6kAan0jtKqu25Xs5WyiLoIyfUnJY6TfC2iiyBdiURZEaoKzpegAFm7UxUNEDeLBFrPbuROgKNild7FgTKaJOpCWlZKWm476DljrIbbxoNU1tJBuOB5sfq6RFNKnlXD3Y6rw+W98sHnMpdPD4lKFg2zLsF2AzjnWuUMEDh6z74pZeD1hFT3qSMdHHeaWIqkrjT//3E7j/mVnP4wqCW4ooYPRDbz13g+P4lFY21GRozDjsUgGeqNR0oeLzaqPqGiJIENetsEnQAl8bh4x+erfkMd3v4sGWSYSvYPNi94YBpGIRvOmcDZ7FN8KAzrneg40sD4Iq2MxCFebzLauzaXPWKUU0EYsIYcAh8zuDBNVTLgFgt+JohNq2mi1yMBSSgs2vAjZjEO4stAEmJiYwODiIRMK64SMjIygWi5iZmcHQ0JDt9R/96EdxxRVX4KSTTmrpe7s0q6dh6DzU81FNElOxiO01pGLIJqOBroWcApkvV5GUFqYT5gRnVW/S9llj/SmcNJrFvolF/OzJKVx66moRYNs2khWGysfmi7b30YTbWNz5H1srZBUT7FjUuk5yipXbcSxKKaJOryFT9IViRaSipFzOS5aNu32fPGgGuTYpSYos/CSUttBp6Fioohux1MepDla9LvcUMNICR3sSeHqmgKlcCZukSa6cjtuXsn+G1z1W5eL5ShWaZk26EjGto/eNdr1mCmXX4yhWaqCxdsNgGgdnCjieK0HTrHQxw2DV//ucrhUFqTMN9g2WN45xTZvtY9RFdSxi3BO3friT0OSH+i8rRdQ4Z1mZVqzUbJM3cZ0D9jNOyCkStDNsVCv0fl9SMn2naVtaOQ7qV41UJr1uIk9BkD6PZ7gZ1varCjbj82NRDclYBMVKDflyVQoEG32YpWAzngENxns0zVq8ycHCeEjPuvDgrLiPKQvFqti4Ge9PIzffuvUGtSVSrSalvlyeO5D3WzyqocdnLjKiBGeTIY0P9gCb/TPlFFtNMzY9qE32ppzbllwhsCoVOXA71oTU3p1eQ8ohamutQte/WKnhWNkyym/ls+XAVbFSxf2HrODKnMt4UZaK9zTz3bSwnVwo+vbBcmGKRr8rFY9gOBPH8VwZT5vp9EmXY+5RxhnqB7LJ5tvqWqlSIX3GdK6EmXwZGoDNwxnPz1bnuOdsGMAvnppBrlzxmNdalXJJPWYoKXXHgBaNp7vXD6AnGcV3H5nA//32I/jiVbtbStOXAxqNXD8K8OfL1br3kZrx8FzB8zNlGw+vvkbdiM0GGDPjUmqd/FqrKIp3ezl1TS++/vZnYSRrzaX60tZmvjzHycSjYgOtZPYxdG6JaPhzytPGevGT95y3JNYZA1KRA/nraL4x3h+sX1PndfK8ndqvLcCWsdrjeH8KEwslHJkr4LSxXmsjM+F+D+VCP/Jr/NZoatGmRsZAeT42lGnseXKDxi55jt6Nc+FGCfvYOxZgy+fztuAaAPFzqWTfmfrpT3+Ke++9F9/61rda/t7h4XpZ8XLG6XwiGkTJ59WjvRiRpORDfcYOyEA2iZGRYNciHY8iX64ikU1hRAooTJm71NvGB+o+6wWnrcG+Hx3APc/M46rnbsMTZrrAri0jIsA2mS/b32eqAQZ6U4GPrVnWKZvGo8M94juHcuaOnaa5HkfRvMDjoz2OrxnpTwOYgR6LIpExK++k4o6vHTVl2zXA9ftIib9mpDfQtVk9azxDZR1IpI3nqjedaPt1bYaNo70Ajoqf14z2oT8kM84g1BL27xrIel+noZ4knp4pQEvaXzdhqgI0Ddg4PoCIpF4YNu9HzaFNRdSKtinjc2nZPTrci5GRes+LpWLjnHHs86Wq63WZkNSo28f68dPHp5GraegfzIpFztZ1g4F20HqzxvOSlNqrFp8AAAz0BO+3AGDYTLPRY1GMjPRCM/uYwb7G+pgBZcc5bn6e+J4uGleG5o3JoG62taIZ+RxfZfQdNTPwputAujeNESnQkDDf2+PSVwWhX7pWx8wxYsMq535SppY0nkN5V3Tt6j4MZKw209Nvej3BOPZeRd2TN9+7dlWwfjIovQMZcc0AYMu6QbH5lE3GUKyUkOpJo2y+gPrpHnMhUI0Zr03GIxgdNdJnhgeMsbSkUyq4hlWjjaXWuLHGvAWlqu56HSaPGKqWwUwc6UQU6RDa8Mig4QtEir10wv6cUDAyB6NvHM4mxfVwI91rV9cN9KZDubeb1/QB9x82PrPH3h+M6cbxFSs1jIz0Im+a9idjEaxd41yhfGjAuJ56JIKM2YelkjH3Y02Z892qjuHhnrqF6aI56K9b3RfK+c7UKKBr+cKesnEYgy2oGnRdRyyioVLTkepJ49dHrEJW5UjU8bhTx41gVSblcW082DpujDXThYpvHzxVMPqLrWPNXcO1Qxkcz83iyKLRL/ZmnOcGiR5jnKnUdPQOZFCq2fuBZtixbgAAcCxnzZP3P3YcALBuKI11YwOe7++TNu56UzH8n5eeild86qfIlWuuxxSdNO7NQDaJzesGARjts6c/66gejyYmjdf3JPHRK0/Hw7f8BE9P5fGzZ+bxur0bgp+sRL5UFVYMW9cNNtQ+R8w+tRaJ2M6xVrP8MSfzFc97EpGUkeOr+23zOJmxEXvRtvEAY06aiuNk7f3NjHmrEvGI72eof9+wYLTNxbIxP6Nne3x1n8ggqujG+1KmwjSbbn587wbWmh5wuap1PXRdFxs3p24cxojpUefFmDKvXjWYEZ83Yq6Va9Eo5sz2uGmsX/x982gP7n9mDpPFKv5j/xT2TxpjxOph97nOoJmtE1XGBd1UM48MZh3fq+u6bV3f38A8WPZF3LQmnLFksN94zrRofR/fTXPhTtOxAFsymawLpNHPqZS1W1woFPCBD3wA1113ne33zXL8+DwCFJHpejTNaMhO5xOPRoSSZmEuh8matUOuVY2JbzamYXJyHkHIJIwA29NHZ5HRrc8ik+yUXq37rN1jxkP240eO4cjRWfzmsNGxr0lFkTR3UZ6Zztve96gpLR+IRwIfW7MUF+0y8fm5HCbNp2FhzjivUrn+vIgZcxCu5EuOr0mY+92Hjy+ix5yXxKA7vnbBNK0tlmse31c0v68Y6NoUc0ZAc7FQxuSMoR7Uau6f3wmoDfco87a5mUWUc+334SMWFJl5Kur9bJBx8TPH5jC5ygo4P2UuwrKJKKam7JOv3IJxjwulSt1nH1fM5o9MLmBych6lsvQMRzrXaWkl4/ocX3BvewenzUVTPCru59MT8zhw0DBWjmhAJVfAZN6/0ljVrEY6PWf1D5MzxrWN6o214ajZOU5M5zA5OY8p89lGxf3ZdiMTj9p85iYn5z374U6xOG/vv3KUtjRfwKS5mZmKRZAv1/DM0VloRSuAcXjCuCaJSPDxQUWeDO43C930BPg89TkEgMW5PCo5q83IC/onD83UVQujfrJWdO6XW2FVTwJH50uIRTTk5nLImwGRpKlKODwxh0UzTae4aDwrNME6PGn0B/GINbYVTZ+yWXMsibVwzVVypvl4wWMMe+TJKfO8jEl/GG24VjTu4aQZcFfbUcoMsD36zAwAoC8VDXTO6XhELJArpXIo16lHFi4r/UFeuX53/uYYAEOd6/bdRdPUf7FQxtSs0V/pVff+SvblO3Jsri5ta4aKBBTDOV/rnCy/n6B9shepeAQLxSoefGIS+49Z496h4wuOx318ypiPRHQ0dV4Rc3yYNMcjrz74adNvK6s1913DZoB8/1HzvTXn50lexD51aKauH2iGXrM5PDm5KD7jvseMgNaGfvd2KEN95Rv2rEPGXAcsFiuYmJhzVBo9Y/b/qaiG/FwOUbOS6WPPTDv69dG4HKnVUFwo4NwNg3h6Ko99h2YwOTnY+EkDeNgcMwbTcVTzxYbap26q1KbnC7brI3tIP3V80fPaUfp0NKLVzeNkqgX7+rWc87/Xmrn2mZy2H8PkceN7omi8ndbM45hZLOHI0VmhhsrP55EzlVeFktFuj0+bKuWq81pkuRCtGm15cs66z8dNX2QNQKJSP892Qi/Z5xxxaX4ZN9dwR6dzmFqs74uHTNuQv/reb4W6ef1ACuvSMdfvFvd/xr72XTTvU9FjfZdJREXgueYxrjtBz3Gs2vi814mi+UwuSOvfbpwLNwqdQ1h0LMC2evVqTE9Po1KpIGbu7k5MTCCVSqGvz9rRfOCBB/D000/j3e9+t+39v/u7v4vLL7+8YU82XceyvflOOJ1PQgqwxSIR298vPmkUR2aLeMHJqwJfh2wiiuOLhncDvadSrYlOZySbrPusU1f3YiAdx0y+jO8/OonZfAVRDdg0lBGTkcVSFfOFipBa75swBplto9m23yPVwDuqaeI7Ke2oquuuxyGXf3d6ja2KaMma0Dq9Nio832qu3zclpdkFuTbJqJXiUix7f3+nUQ3QYxFtSY+TvHCIHpd7StC9nS1UbK+jBVNvsv79MeG3U9+mVD+GXMl4zqhCj9w2O4Go2JSvoFLVHU14KTUvm4xiyFQcHV8sY3rRqgamIdh50EKzXLGulVzkoJFrQc/5QtG4V8IbJ9bY5wCGTJ8CbGob7aZxhe5PuVpDpaoLRZh8zoYquSbaGpGX/NqaPx8jbTJfruGgGTwe7fHvt2LKc6jBqLBsf5+GnmQMM/kyForVus+cl4ochH0/xvpSODpfMp8HzXYtAWN8LCh9LaWfkz9OQuqDhQebOZYkouH1z3KFUkOxWP/Mkl8NLZzDaMNqlbSk8pzR9SClwVA62Hg2nE2IKuRhXSc5YKCOjQnJY6Za0/HTx41g5LM3Dbp+t1ycRRQ5iLgfq+zPVqzU6to/teVsovG+yvn47J9v+CK2PrZk4sbC72ePT9t+P50rO362VS28ue/OSj5bXn2wrGhZ01s/Rw0CtRFKPYu73M+IpokgsJx6nWqhH6XCKhMLRZQqNcSjETxuFjjYPJwJ9LkvP30NnpzK4TW71orf1cxx0MkrakFqc4CG/lQMU7kyZnLlOq9cAMhJXnO6bi8M0ex575swgqJbm1gHyFVE5ffKvnOTCyUUyzWbn95/Pz6Frz9wGBdsHcZOs3hC0qefUYsaBJmbOM1tAEu1HWuib+uVPNhku4F03ArIlKrG2qJUbe3Z6xbIK202b/Uxh02vwtGehGe/K6MWQ5Ln7tTPHJkrijVrn/R3KkKiw0i9fNu5G3H56WtsY7wKebbmlb5L3BePtU9Gup/xBtdyyWgEuVoVg+l4OGOJ5B+qfl43zYU7TccCbKeccgpisRjuu+8+7NmzBwBw77334vTTT0dEmmicccYZ+N73vmd77wte8ALccMMNOO+885b0mJcLslGmaprYk4zhnedtaujzrBLk1i7Q5GIJOoxJolMVsGhEw3mbB/HvDx/DP//CqCy0YTAjJti9yRjmixUcWyiiJxlDrlQVE+jto/7S3lZRJxe2KqIUYPMsciBPROqhIMycXEXUxfwyJhbEzt+XK1XFgsWv4hohPHjKli9Y91YRtU/cvKootQPVuNjPO6RPqdpEyH4vKk6VMYm6IgflKnRdt4ocdLhiJZUu12H4sQxm6lM2aGKXiUeFZ9LxXAnTpkonaIEDQHoeJC8UqwR6o0UOLG8cQDJlbqKQSk8yJiqRdXWRA40C9rrwVAPs52z0f+U6M2j6uZXqd4ARWMmXa5g1n5EgVUTVAIDhi1V/nbOJKGby5bpCBzVdFwupRiqSBWW8P4X7npkTnpqEXK1PVBFVihyQGXPCNjbbPdjCfM7lvr5YqTk+N1TFe01fa0b3MurGlTrm0HFQgZig/cJwRgqwLUmRA8mXsFzD3U8YwaNnb7J7A8vIldWEp5KHabl8HurYX6zUxO/CasvqvWi1wAFB7f9n5jVKRDWUqrpHkQNKiW7uPlKhEyq8lXTpy+cKFRHoarZaKlULpKmgV9vLJmLIl0tYKFpzvlb60eFMXKRUH50vYt1AGo9JAbYg/J/nW57Vuq5DgzGOL5aqLgE2e//Zn4pjKld2LXSgFtAhP121gFkj7DcDbCeNNL4OIA/IvDI2yGOFDqPvWz9oKbf//qdP4qEj8/jx/uPiXPwKDtQVOQhwr+NKVU+iInk2NgoFm3RYZv3RiIZ4NGIrcqDr1mZbWMV0OoVTkQMqNqBW/PZC7VvluT+t4Z4xM4zS8YhtnPidbSP4+ZMz2LGqB6/eNR7oWae25VrkwKd/AYz7m2zw/r1q1zgem1zElgBps0FIcJGDQHTsKUun07j88stx/fXX44EHHsD3v/993HbbbbjqqqsAGGq2QqGAVCqFjRs32v4DDAXc8PBwpw6/q5E7zzAmo1aFJKtToIXmaE/CtWLM+VuM+0MFDrZKAyYNxDTJ3z+5CB1GhSinBXzYRCOaraqZvLihAI9bgK0q+TmoOyCEbJBZ8Alw0USzUtOhO4T+p8xUkWQsEmgQByxz7ULFCs61ozR3GMgVBuNRbUlMUmUimmabTPlV2O2R1Iky8x6Le69KsXKpe8AIclR1CNl5vMPBnFhEE0HFmbzzRDsnFf0YzpAJdUkUOGikPLjY5ZUGb1FFt9EAm3kv6Phaqe4m31evhXOnoWOr1nShqALs/Y9YiDgEd+W/N0vdYj5AFdGoBshXVa7QKUP3YUF5/haLlhF9OwJsNHGvD7AZ5zpbqIiFOPW/osiBeaxOYzMtxputquhESgmwOXFk3q5gC+V7lWCH2g7oZ6qMGLRfGJZ8mMKqhi0HfdXPlI/7gUOzmMqVkYlHceZad7+4hNRvUT8f9RjLIppmU5vKUHuJaK0/i0T9MxnOfafj+42Z2nfORiM1cNYlKCMMvZtc5MvXw6laJEHteygTb7qapxp89tqkpOM6vmgt+hsdr2Q0TcOY+f3PmM/LE6YNxeahYAE29fMyYi7vfG/UTUIa9+cc0veB+o0valNHWwmwSQXRGsVSsCmFo5Rx7rBUAV7XdXFdhzJxMUfw25DukdphVAu2gS36CGUeWA5YRdTxM2MR8d103WlMokCMDmPuWSb1aJeuBYJCBTgWilXR19KmTSMbRmrxgL5kXPqb8R1U4ESt5jyQjuPDLz0FbzpnfeBAuqgiqozJQfpEud9rdC13zQWb8fErTgtNvCAXImPc6ehT9v73vx87d+7Em970Jnzwgx/Eu971LrzgBS8AAJx//vn49re/3cnDW7bQwxfRwlFaUMBBVrCJMu8ek7RzNw3aHuiTJGUaTerpcyg99KQlUK8RcocVkybCVsqmu6LM6TNk5BTRIqkaXDpF+R45BfWs9NB44OATdeQ13VqIJl0WrJ1mIBMXHbaarrlUyJOj3qT3depzDbBZKaIqMTEg1d9f2gWmwT5XrtoGrnaUVG8UqtrkpkoQCrZEVCyGZ/JlTJpp5EGVl4DVfxWkSbG1U95YG+5R1Ld5Zce9EeT7qqZzdRMxKZgrFkAxuxrMUl2pC5HmA5Ay8vMU1RBo00TTNNvE0U1lqKoSiYUS9XORtqh1t68yDJHXDdhN9+laUjAZsK4f/U1OESXUyXSYz3ksGgGt1dwCbG1RsCnjYZ2CzRyD6LuD9gtD0uvCUl8kYxER4FPbmqEAMS7gj/YZxvLP2jDgeY8oQFqqSFVEfRbMtHmiKloWCqSQj7luYDZKLKLZAthhK9hoZLtwm7Gx6q5gay2gLG+OLpScA0WAteBuJYCsvter7VG/NGn6QGpoPWtgnCqJzhYwX6gIhVJQBZvbMebKzoHJBZFib7yOAmxuwVIaL6gNiHn9QslxszgIpGDb1sRaICOpiWXUQKwcYDu2UMJiqYqoBnzj7efgxpedit/ZOow3PGu993dJfV0mEQs0NxdWIRU3BVtz7YU2fawAm3FscsCuWKlJgZzu3SAMglzciIK/FIQe7w9HwWZt5BltZ6CBTWI3aN5ZVNqntckWMMDW4TVBnBVsgehYiihgqNg+9rGP4WMf+1jd3x599FHX93n9jbE61bAm7Nlk/YLm2ILRkXul/vQkY9i1tg//87RRvGCbQ4DtqAiwmbLw0aWrlphNREXwSp4I02WruUwQaFIXj2quOwm9YuevYvOjcUK+T5WaDvVl06aCbagBZZ8czBOLuy4I1DgR0TSMZhM4NFdsagcvDIxrEyy9TL63MgvCg63+PgtVVq1+sUuTwaFMAgvFPHKlqi242w3piMbuXd510ZQrWRPzgXQcUQ2o6hApLY1MTkbNAB2pZI3PpwBeY23Y2hygFFFzQdBEsFne7eyGe+IGPeZGiqhzqpJbqkKzSkEVeWE5nE0E3jmNRzVQ3NotyEeLRFXBRinb7VCvAUbg4NYrT8epa+wmuGqALR7VRPugwI1TH6yOz2H3fcmY4RnoGmALIQChorazutRLSe0HBO8XZAVbmErs1b1JTOfLjmrJZCyCcrWKH+83jOWfvdnbtN0xRdSn3afjURQqNeRLSoCt5D6WNAsFsKk9hK1gMz4zgVNWG8/HrMtYUWoxRRQwlMmFSslbwUb+aw2kjKmsUQNsXilcZr9Dm0puKe6NQKrZQ3MFPG6qrFb1JJru4yjNzO26LagKtrTl7+VEoWzfPKb1QLFi2AM0GpQ4vljCdL4MDcCWJoKIVOlUPT91M4bSCQHgCXOOsm4gjVQ8iuedNILnnTTi+12yB1tQlWki5hxQt9Kmm2svvSnDvuKYEmCzp6HXpOB2d64FghKLaMJmaC5fwWA6jl88aaSob29gDZlJREXaNGBtngP16rYwAmwpl41Nuv/eKaLW8SRjnZ1/JqSxjnFneT9ljCPU+MPqRGmxZQuwzRuTCEr1dIPSRAG75FuVkv/2mBFgWwr/NUIeIBvxYKPJRl/KvcPtldKYCkIV4q9gc/JhO05pdo34WEkKBjresFJr2gFNzDrlN2ZXsAXzYFMX+LQocpr8yj576s4utY9h8/7my1Wb0q0b0hEH0pQi6q9gi0Y0oVg6YKZ7NJIiSosKeZc536SCrc6DrdK8x5gtRbSLA2y0C26kiDp7zqVddvpVT51mkfuaRpQysoLVrb+i+6AumiwFaXuUuhFNw95Ng3UejbSoI79BOVhD/7YCbFa7UX1UwlbvUp/mFGCr1nQRwFaDCK3gr2Cz/9xMimij/jNeXHbaGpw0msWudf11f6N7R5twXv5rgJIiai48/ALLYrOmaO9XRYGDkIPF8v1Y7TN3C4rc3s9c2y8WooYBef18JoxFvpuKVYZSRMdaUGgOZRO2vt6r7ZHqa9J8rlr1sQSAtaYa59BsQQSCNjWRHkpkxOaE83Wj60nBBVJGuQVL1XFZVoU2kyZK6rX1g+mmVNRBFWxHpLkFBS4bVQXGIpp4noJuSMl2MDJU0KrZeQWtRVQFm2x/YijYWg9udwuWurKMA5M5PD1TQCKq4TmbvftpmYimCQEJ4OzBRlBaaiu4zbvanSIaNpwiGozl/5QxdVDnGdaOeNZhQTOx4J8iCgDP3TqMaETDaE/CNtGRFWw1Xcf+STNFdFWHUkSlgS3m48FGkmTVi0emxyFF1C1dQA6gVBwUTqRgG27Qm04YbJuTo053yl5QgK1T0nV5YPPbHaa/q7u6chVRFflZVNuVULCZi8hcqSqUblENoaUItULQFFFSjNGCmCbMjQSHx/rtlduA+lSUoNDkiYKheZeAUxCWjQeblOLuVhxCeNW0rciBdX2DFDgg5OekUQXbgkeKdjuha0WBGDk4Se1svlDfB8eVXeiwFz303cVK/WJ6KldCpaYjogEjISmZgPp24xtgC1rkoE0KtlfvGscXr9rtGASWj33TUNo39SguqVOCKtj6XQrmUAAk7LacbDLw7YWsKj5rbZ+oOl3VnQM5JamKaLM4Fd5SCSNFNKJptuvk1fYyIkWUFGytB9jGRYCt2HCBAycyIkXU+bqpCrb+lJ+Cjcbl+nbVTKGDVvzXALuCTQ7ukjKbWhxVnAQgKrM2E7ikdhhUwSZSwtUU0RYDX6S8Uj3YALshfavp2d1Ev5iTVvDDfRMAgHM3DTXsWSn7aPfaFGz2vjfMFFE5wKbrupUi6tW/SP1Jp+1+OEU0GN274maahiYuYfnQWEUOrEH2sCmx9pukrR9M49OvPgO3vvJ0m1ze8mAr4ZmZAvLlGhJRDRsGm588NIosuZV3mkWRAx2OO7A02fAKsFkqp6rkg+TcKUY0TajNnBRsU4uNK9gA6/7T8XZrFVHAUkJ2amdNvjaqNFxFVBF18WBzriIqSfWVABul8VEKcL5c7ZoKokQjHmyAUawEsM6tkckJKdgWilWx8Mw3mbqYURVsLXiM9S4TBZvcl1HATA1s0HUpuJhBh1FFlAhS4ICQn5NmFWxhq378oEkzpYimHCbC1K3L51fvwRZ2iqjpZeigYKOF2GhPMtS2nIxFlEIV9nNMKu0qcIqo7MG2ROOYPCYEUUVYCjbJg81HlehmN+Dl59kKcpsLKzVY7ivOWtuPZCwiFf6oHy9KAdKh/Mi6pALKWAq25lNEAft18gpM0ObScTPA1mqaPaCmiBrBp2ZSJwm/6yaqiCbsRQ6c7iPgXN3b8mFb+gAbXXMdduUune/aAVLHW8fWrIINaDzARm1enQO2UkUUsO4T9evy/ZDT+UqimEJ3zCtboV9qm+STeVGA1F4Vmk8kYxFbn6T2vaGkiMbq512ymtGrf5HbWJgq7maQxzrGneX/lDF1WAq2sAJsZiU+czDVdR1PThuD0sbBtOv7iDPX9teVB14lKdiowMHWkeySLlxpMI5G7JUr5QWqU4CeFGFeKaLyrghVlfIKcMVcpOOAVOQg26SCreD//Z1GpIh2KHBhD7D5eLAlG1cdxG1pwM5BDTLyXpQ82DrlSacip/04QR5sNOEcztqfjUaCw+l4VHwfqdiaVVZR31Ws1GyKruZSRGXFa/c+S/IzRG2yzhsr5mx2LZSCIVYRbUTBJgcA/BRsaiW8+TapfvywPNisas+EV1VNdXwO2xeHgntOATbhTxVieihgbBalPXbaw1CwLdXiQr5Xz97k7b8GWPezplspP37jWa+LGnpB+AmGq1SgBWQ8qoWyYASshV82ERWV4r02ZMohLPLJ3mMhkAdba218TUAFG/VLFGBrNc0esBRsxxdLeNS0Udk83HyWh9V3+nmw2YscuCrYHDw+aUOlKQVbCwUOAHt/K49tND/Zal67YwtFkd7WSuotzS+yAcdLUeSgzoPN7C9a8GADrACbHNylNluSUkSXuwcbYCnYHjw8h/2Ti4hGNFywNXh6KKG2dUINmoapYCtIqnI5EBw8RbSz6wJqp06CEMZi+T9lTB1he7Cpg/J0voy5QgUagA0BAmxO0KQlV67ilweNIghLWUEUsDosdRJsC7A5BLxmhQeb+0JOLp1N6bReaWmWR1f9YmiKihw02MHTYmZ2OSjYzElZpwJsiQYCbHTfC5Wa7X4JBZtDu4jaAmzeKaKGgo0WaN1xzwYkOb4TVoqoXcFGDKYbCw5TOjntNIvAWIOBH3niu1is1JkyN8JyUbDZA2ym/6LS91Bal+oF0qxSUMUeYAt+7+UFhts9IoWaurjudIrodL5s+xmoPwc5qKAGisJOO/byYKOFWJgFDgi5rdUp2OTqsqZRdRDkAj9LpWCjAG8yFsGudQO+r5fnW7Qh4OfBRpt0cw34ebaCbEYflvUA9RVnjPeJ86XUwlmH8SKMSoZ+SqxSpSZSNVsNIssBuiAL4DBTRPtTsbrA3eaWPNhM9a9bFdGSXQXslyLqVJV7lVLALCiVmi7UZM0q2IwAv3Esctug+cn6wTQSUQ013SiiNJMvi367mQBbplEFm0tgovUqosZ9sgKeslLaSkul6qXxLl4LBIUUbN/9jZEe+qz1A56iBzeoj1XHomhEs80f21XkQF5DeKegW8fX6QApFzkIxvJ/ypg6qEMNzYNN8bt4whwEx/pTTU8iUvGo6CDvemwKwNJWEAU8Amyad4BNpIj6dLgUiKEJl1eAy838FLBSj4ayzaWI0jl0c4Dt7PUDGO9P4cImJN5hIA9Yfou+rDTQyRNPL5N1TTKbrVewUZEDy4Ot2xRs/Q2miA4rAbaBBtOb5UIHuq5LgZ/G2nA8agW6Z/JloUhtRsGWXWYebIC1YKqvIupstuu0YGoGm9dT0wo2txRRZwWb6h+0VNC1okVTyqZgUzzJ5Cqiyi50+Ao2dw82Sp9rVd3jhC2VRfVgk67HYDoeuMpiIhbB9tEs+lKxhgK2rUDHvmf9QKCxUw4Y0XPkq2Bz8WBrV0VcamOrQ7yGF28fxflbhvCmc9aL37VfwebcBxCUnpiMRVpeGMtBaK92QPMCUgmFUeRA0zRbiutgOt7wWCrjpv4FgJqui0104cGWbj5F9KhUBTwIB6fzKFZqSMUiIpWzGei6y2l4dJzZRFRUlT08ZxWOWNObbNi7iz4PaLzIQTuqiMqknBRsUoroivBgM4NppFR83knDTX2OqJjrsDEu97/hKNjq5120ARaLaJ6bHtm4+7i61CRc1jKMnaWdiTJLQjxsBRsZhZuLaBqUWtlJA4ydrtlCBc+YhqNLrWDLugTYYn4KNpEi6m+GP7FQsrx5PIwphTG5kwcbKdiaLHJAdHrXw4uRbALfePs5Hft+GrCimn9wIRrR0JOMCo8wCiYt+iho4pEIytWqLYgq+/VQWmW+XBPpC92ilPKtIlp0LnIg3u/zrKjIAbZipQa6ZM0E9LOJKIqVGo7nrAl/MwGk5aJgizqkiKpKorTDTirQriIHwfuthE3B5pYi6qxgs4qMLK0BsFvwEnBSsFnnt1QebMXy0irY0h4LAfl6NOop+o+vPQulai2UwEUQKGX//C3B0o6iEQ0aDP8neq78AvF9IkXUuYpo6B5s5vUPq8ABYKiCPnHFabbf9XuMF2GkqVEf4FZFlKwF1vQmAwdx3VjTawV7vBQmajpvGCmigJEmSt5krRQ4AKQiBw7XLVeqgmYmVBG1z1fBVp8iurrJIgd0jltHsi2pKzOJKKZyZSVF1NoAHOtL4qnpPA7NFsRcbFOT19VSsAV7Tt2qL7ZaRVT1g7aliEpBvfIKqiIqV/XUADx3W3Ob89TWnfranmQUR+eNf4eZImrMaXVENE30h35Bs26qIhqT7BCqNd1XqX2iwgG2FYhIEQ2tyIHpwUYBtqk8AGDjUHPpocTq3iT2mZ4LQCdSRI3zUo3kIz4BtiBFDgCrw6ZP8FawUeU/tbpQTaR4DjW4IPFKz2Hs0LXpScYCTcj7kjEjwFasV7C5qQ7iUQ0o24Oo8k4WLThzUpGDbpkI+RU5oKpkapEDwAhEN1qsYbzfShGVr1FTyjNzwj1p7qjHIlpTxSNsHmxdcl+c0MyiKVXdapNqYJLuU15ZaBXaUOSgEQ+2WAsKNhGUaDCY2yp1/na2KqLKJofUB6uLqdCriHqkiFoVFlszgHci4xFgk39udMGSikdDSbsLyu+fvxm71vbjpTtXB3q9pmlIxCIoVmqiz4r6jCW9LgVzKHDUriqijahKm0F4djoon8JQsFEf4JYiSv5rrRY4ANQiB/4ebERYgeAxSWXaaoBNpNY6pIiSAjgW0UQ7oU3kYqWGQrlqe/7kzUFbimiPlSKq63rgAOe+FgscEGLzyCFFVFawHZkrCoV3s2KBtaZHHs1X/HCrvtjqfE8d89JOAbaKrGDr3vlLUPqldNCz1vbV2ZIExUvB1mtTsLXeF8vPT6FcQyYRDXxPbAG2LkkRBYx+IBpZ2k3N5cLyf8qYOihYE9ZDmFFSRMknoRnPAhl54rKmN9lU/nwruKWIRjRNVEKrOFYR9S9yYPxdlW0H8WCzfx/5Q0Q0/5RUlbr0JA6wuULPStAKhL2Kd06lWhO7uW4BNtrlKdfk1IWa+BtNGKo1XXikdItSihZMi6WqoyycFjo9Dimizez8iTSO2YK4RslYpKmdMtogsLxxmnsO5MIl3XJf3KBAFQWhVDUY9Q3qQisXUpEDCu5kE9GGUm9sKaI+CjZVvSJSRAOqCcJCPT/5uNVNDvn8NE2z9cltU7B5eLCFXeQAUBR8dcFHe4poN7O6N4nLzxhrKJhO91CkiPrc037fFNFwFy40J2klBS8IXpYCpUrraWoUxKU5qQqlQK8OIQW6UQ82IqwAGxU6AFrPGhF9p0ORA1IEy5uM2URUjLmqis1t44vUkcVKzVX55sSBFgscEBmHsU1WZo/LlVmpwEGTgcs3792AW648DS87bU2g17ul1rVeRdTel8pzHCtFVBffuyJSRKWAVyvWMuduGsRwNoELttanmMpz+UbXX07I4z0VOqD+0G/8z3pYLyw1cvthHzZ3WMG2ApErRYVBj/BtqBoVRKfCSRGVA2xLrV4DrJx2p0EtGtFQqemeRQ76fXY01ECLWlFNxq2K6JRZgXQgHW9YNs8KtuDQMxNUMUBpaLQQWpAmrO4KNrtXEyArhiK2xScFcbslkNObiiGiGZLw2XwZI4oCwvJgq08RbWYhPS6liOZaVFXRwoeq+Tb7OfIucbfcFzdiEQ1FyFVE7c8+edm124OtUaWMPGa5BUJporlQ58FmLhCXWMFWH0Syjltta6qqPB7VQKfRriqiaoCtWKmJytRhBCBU0h4LgVZSRJcD8UgEQFUs6P1My3tdqjS2q8jBW/duwIbBNF50yqpQP1fFq8gBjX+tZFiQbYlbiugRKUW0VXqSMWEJ4bU5k02oKqJwnue1coAtpBRRp+u2WKwP6mqahv5UDFM5o7CZnFosNgc1+3hIvncz+TKOLRQDByZCU7CROlsa2ywPthjGTLXZkbkCDs4Y7aTZtUw6HsWzNwVLIQeseX5dkYNqsCCLG31JdwUb9cFyFdFuyYxoBTmoeFELAbbd6wfwH+/c66i0pP43m4iGcs0imoZULIKCpHKmAFtDKaIdvn9eRdsYi+X/lDF1hO/BZqU6TufLorJfqwo2efF10qqlLXAAuCvYAKsDqTko2Kwqot4TBzVY41W5MOagbgKAqbyhulE9rYJQn57DMl43rBTRYNeIFGyU2kP/z8SjrsEXpyIHBcnDRE7NoMBdt0yEIpqlsFMrieq6XldFNB2Pin83p2Az+obZQkVUT2u0wAEhqrCZHmzNBthSsQho/tvtATbqv0jhoQaBnMx2qzVdBGPCqiLaqCF93KZgc0sRtar4yhsS7fKt8kNdSKdsCi53BZv6c9gVg+keFJQAG3kjJWMRX5uDZpCfU68AWxieNt0G9fHUr/v1E31JZ48r4ScY8v3ZOJTB287dWBcMChsvz85SCCmifh5sYaaIAka68MtOW42tHsEfNUU0rHRm+RxC82Ar1wc+xQaF0jZI9aim+xakAgdqcIKqwh+bD1boYLFUwSHTi7nVAJtQsDmkiGYSUYyZafGPHc8JpWOrYoGgJESAzU3B1twzoWbLyMEYubBCeQWliG4byWLX2j5cccYakfHQLG5pzCQuCUO9Rqj+t0H7Q6/iQUuNpmlc6CAArGBbgYgqoiE9hKlYRKhXfnNkAYAxOW6lmhFgV7Bt74CCbaM5qK4bqPeSIwWIqmDTdV2oi3w92FKqgs3Lg81UsFWdFWzNqIDq/X+6OyjQSZINKthox5AWQvMOu78q8Ui9SjGvqLMyccOQn4K43RTIGUjHMZ0v1y2aihXLi0WeBAxnE1gs5ZvqJ3qSMfSlYpgrVPCYmcbRbNoibRAcNz3YvALdXmiahp5kDLOFSujBkLChduOmYHMqclCoOKf8NMPuDQMY60viBSePNvQ+u4LN+Rh6pHawWKyIye9ChwJsajBSvtZqmmu9gk1O5WlXiqg9CCGnh7ZqAO+EV5GDpJwiugIVbHR/SXXrl9IuFGzFis2vyi3YsVwIUkW0pRRRxbZEJewqua86a9z3Ne3yYNs4lMGqngT60/GmfaYIORtFZcFlDmNsJOfFnIQoOBQ4IFb1JvHbiUUcnS8EOq7HJo0xfiSbaHld4aRgk4scUNskFW8Ya5mguFWSJxVQs9XJVaWrrYqo+Zmlas1KR1wBa4FELILPvOastn4H9c9hbgal4xFM560ANQXY/IJmA+k4YhENiWik40UOAGPuUqpW6/wEGYvlOXoznmwfNdRgJ4ekCtM0DdlEDPPFCh46MgcA2NRigQNATRFdegXbhsE07njrszDioLKgibGaslmoWJV4GlaweUy4LAWbEmCjCqJNTKzqU0RZweYGLYSDpuTQ6+ZEiqi/4iDmMLnKV+xVHtOJKKbzZfG5YfsytYKbKkH2OlEDbE9N55v2WhrrS2GusIDHzNSRZlVVtPCxPNiafw5EgK2L7osT1H/Nu3iwORlB0781tL5Dum0ki3/73b0Nvy+Igi0WjSBpmskvlqroT8eh67qkYFvafq4uRVT2YKtTsNnbjc2DrU0KNjVF9Mg8FThoj9G9pwebnCK6IhVs9tRrXwWbOV5Uazrypul1paaLPnWpg8Vh0S+KHNQHwMJIU6NAkVORA13XrSByG1Kg3VD9W1tVARPJWAT/+tZnIRbRWg6Ik4WDY5EDl7RkaqNzyrjvZSdAfcvRhWAKtrDSQwFnBZsIsMWjGMkmEI1oYlNwcwhrmaAImxBlnt9qFdFoRENvMibGwLSDirhYWVkKtqWANjjCKHBAJJXsgaBVlbOJGP7q8p1IxiItVdkNC6MtO3syMwbLc/RmPLnwpBH84Opnh1o0IJOImgE2o2Zxq+mhgFEdabw/hURUw7o2m+66sX7QeXCl6l+qgm3WnGTEo5qvx4a60AtURVTprGiXrdEKokD94q5Z5c6JwEXbR/CrZ2bx8oBmtTTppMBaEIN1Jw82tcw9TQ6FB1sXTYTcjKtpNzwTj9oG/rG+JH4F2HxbGmGsL4lHjy0IBVuzgTFKJ6JU01a8cWjB203KQicsBRuliCoKNmmXn5QzVOAgk6hP+Vkq4hF/BRtgBE2LlZo4v1y5Cuqqw/at8kNdSMvXOhaxKroC9ZNoOYAedjCdrp8aYGt38CGoB9tSqUaWErq/lgeb9z1NxSKImX6vc4UyMomorTpu2EUOlgpZwaZWkgyjkmHGI0V0Ol9GsVKDhvZXS5WRMz2A5ovpOH52SME62YNNvS9CNan0n/0uPoFic9Dh2CjARunofpCv85aR1tcVNJeiIGJN10UwI2MWbVjTm8QzZkrq5uGly56hPr5UcVawtRJ07k1JATZpkycupaWuJA+2peC08V5EIxp2re0P7TOpfZIC1FIV+t+T52wO7vfXbjhF1B8OsK1Qwq7ISSqQhw6HF2CLRSP48pv3IKKhKyLyMqQAqQuwSf5rfovQXrWyTwAPNlUxN00KtkwzCjYlPYkHVVc2DWXwyStPD/x6ObUHkPyfPBRscQeVouVjYirYRICtO1NEAQcFm5R+IfP2czdi42AGL27SUJu8Zx473pqCjRapVJG3ldQd+qxuui9O0PGR/5a6CKJrqcMIwKTiUbEICWsx1wxy6oPXArUnaRhv0wJ7XnpeltqfJB61B9Hk9qVpGlLxqDhOLw+2sBc9bh5s5E/VLgWb/Jx6qagH062lu3UjtOgQnko+QVNN09BnmsjPFytYA0tJlIpFumqDpRH6JWXeYqlqC9qUWzR0B6z5KAWKZMgjeKQnsaSBBDnTAwgvRTRM6LqR36bc11spokqAzUWNqG4OylBg82jAABvNKYabmOeqZBJ2FWmhXAO1EDr/sf6UCLA1W0G0GRIOm6xA61VEAcO25JD5b6dNjmJFZwVbg5y9bgA/uuY5oT7LaaXAlChysMzuCY1NnCLqzvK6o0zHIBUIDbJhBNgAo/Pvxt0UEWBTJm+kLFJNRZ1oTMHm7MF23FSwNeNXI3+fhu5KN1zuWB5sxv2Zd9n9lRH+G9KCt86DzZwcznVZkQPAPcBGC0LVg2b9YBpvPXdD04oiUtgIH7FmPdgSwZ9DP3qWiYJN9X5SAx1y8IraYF6k0XSuzdlTRL0VbIDlwUTV4Fa3yVfMCwqiEV7Vm1XvlKUIsLl7sLVHNe6pYJPa1kr0YFPvoZ8HG2CpYoXdQMFMD13iarhhkopHxXOgjhe0oAyjiqhcmIU4KiqILn1WhLzJ1I0BNvn41DRRS4WverB5FznwShENqmCjNhKGqjWtpIjmzDEioln90Zi0udCZFFGlyEG1tRRRwL4mkdteQgRCauJZ4bVAcMJ+jusUbNXW+8NOwAo2f5bXHWU6RlYJFm0aXrpBqRO4KdhoEhyk+prsn5KMRTwXfm5VRKdzze/syYuZhM/3M43Ro6RNBKlgKHzbpBQg2gVOiQAbfa6ZItpFgZxGFWytMq5Uhmo2tVM9rlYmTLSxMN7fmZT2oKhFGNRzpnLxgLXQ8kr5WSrsKaLu95v8jij4eiBED59mkNtYne+Yw2KHkNNCQk8RdfVgMxVs7UoR9agi2puMQTOPLcgm1XJDvb9BiqFQtoE6lizXAgcEjRezyngRRjqc3J+paaJhFzhohKwtwNZ9y6uIZlmbqP518y4KNrV9EurmoAzZQhxbKNYpDJ2gyuRhmMmTgpbmVtQ+0lK10zFp/A5LLBAE1xTRWuvPhD3AJs39pRRRVrB1Hto4zCtFDlop+tIJ5NRjxpnlPYIzS0ZW2ZXuxO7gUhLzSRHtD5CCK+9A+/mf0US8roqomSLazG6/zWx7me2OdDt9YoFPqgN/g3VK86W0X6B+F5jUQ91Z5MDFg82cwKomz60y1q8G2FrzYGv1cwDgHc/ZiOfvGO1I1eNGUAOzTsGqdDyKQqUmFiJ5yQi6U9hSRD0UbD2Kgu2AmUa8NQQPn2awG/u7+46plULlSXXYix63IgfkRTjqUNwnDOwpovZ72J+O44OX7kBvMtZ1thBhoPbXQTZIaGE8rxTMWWovwbDpT8dxZL6IGSUwE4YHW0TTkE0YqddqoIhSRMc6EmCTghwhbziFRTYRQ75cqqskSuO46vtnebCpRQ6c7QcAYJXZt+TLNSwUq75qzBlzThRKgI0KYNDGkfl/eQ1DbSMTj7YtVd4JkamiFjmohpAiKq1JbAq2mJWS6OYFyiwdKSVFlMbn5XZPnDylGTvLewRnlgx5cNowmA6U+rCcoSIH6kBIu7HBUkTtCjYvRIVJ6ft0XQ+tyMFykx93O6oHm1sFLhlKfyBVIlDvY0L/p0Bu2JUFW8EKsNkXTJSCkQ05MKMukFqtIkq0oiyIRyPYEVJ15nai9s9OQUWqWEuBNS9PnaUi1rSCzTDJ3tohBVvKIzDopWCzp4iGO6Y6Bdhqui4COWH7tBLUftxsCV58yuq2fG83oI6zgVJEXf08uzNAExSqvFevYAtHsZExA2wUZCeOzFG6+NJvAme7PEUUMANQi8Bi2X7d3AK7fW5FDjxSRFPxKPpTRsXto/NF/wBbiAo2tUL2ooPC/uRVvQCA08d7lzSzgxTapaqqYGs9ddO2oe8QYJMDqvHYyl6/dTMiRdQcl8ucIrpi4QAbEwh5Z24pJdWdguIabimiQRYn8jXzS7uigVeuIjpXqIjvb7XIwVIbf690rCqiVVRr1qLVK8A25KAAKyjG8hnJhBjwN8leSmjB5K5gC3dB0ZuMCZUC0IKCTbknnUyBXCrqFGwOz79IFTLbIP2/k8qLREAPNlnBpuu6KISxZQkrwsl4eS+lOubBVl9FdLFYFYbffW1SSNG18LNFWImo9zCQgq3Oz3NlpIiSyl8eL3RdD62SYTYRxQTqU0TbXSXX85ikMTDt0X91EgoCqso/UUVUaXe9Limi5CHl1k+v6k0aAbaFIrZ5KL6LlZoYewbboGCzLCys89o2msUXrzp7yTNxqP9XVT/VEBRspDRMRDXb51AgZEEKRC83tdRKQi1yUKwY93653RMSkES7SATQbfCVYQIh78xtPgECbKRgcyty0J/2n/xGI5qQ2zejYCOlU08y2tTuhvydHGALF1mduFiqiN1fLw82SvOdsinYzKCGeX9Uv7Bu8mDr90kRDTu1UNM0UUkUCK/IwQkRYFMCs07nTPer0FVFDqzj9uqzKGi6WKzi2EIJC8UqohENG5fQsFom5ZEiKgfc1KBCOz3YRBVRycx8rlgWf2vXjjmpUFaix5ofqiorSP/dqyiESGmynIscAM4ebHJGQKsLStrAVANsnU0Rde8HugVRIKaoBthok1ApciACwGqAzV3BBgQvdEDziahW/93NoCrYci7j2kmjPUv+jIlK8nUKNtpQbb7N0NxT3eCh52xBut/dNK880UiJedfyLnLw+xdsxrsu2IxzNw12+lC6luU9gjNLhrzw79QiZimh1A6l5kBDRQ4AY9BbKFZ9PdAoFVCegB43fSmaUa8BSoroMtsd6Xbi0QhSsQgKlRrmChVRRTRIgG06758iSgQxyV4qaMFUrNRQKFfFRCHXJg82wFgk7TcN7JsN4KlV0dLLbCLTDFHNP8Am7p/iVdPRIgdmP5WIap7pdXRPF0oVUeBgw2C6Y1V37b5j7pUzk3UpotY5hp0O7pQiaimw2zf1WzeQxp9cvA3rB1b+PEGlTsEWIGgqPNiUFFHVO3K54WQpIKfGtRpQzohAkfX5hXJVBGw64RNM90xD925qkpJrUa0iSlYPSVXBZvycK1dRqdZEEMhvvKAA29GAAbb+dDwUxatV5MCuzM50wfNE/UNNN7IUaIyr1EKoImo+b+r9oHZIqdSJqHbCKYu7ibTSPsNKmV9qto1kO1ZUarnQnSMA03XIg+6JkCIaEwOfmwdbMCk7pQwGVbDJKaLTLfivAVzkoN3ICyOR1uOxcB1MU5EDKUVUVG6kIgf2yVE3FTnIJqLieGQVG03cVKVYGMjVOpv1TjshU0TlwI2SMkKo1dbEQqSTRQ7MBYjfPZJVGBRg29qh9FDA3ja9UkTV59mWIhqyL06nAmwA8MqzxrH3BNzZVjey1EC3E7QpM6sUOfAqmLMcIJX/rGSOX65ICrYW5ySiD5AUbMcWjE3JdDzSEQUgBf0yiWjXBjEyDimiNV0XijbV5kLeNJx3qIDuZt2wqqcxBVszhbycSLumiHb+eZID8LKKLYzKulRYQl0vxBUFW6c2oRgDmg8s9yIHjD98R5lAkGJAg6EUWOnQzpKaIjrb4AKFXue3YIw5KNimwlSwcYAtdHql6m9BUkSpyMFsviw81tRS9+oksJsCbJqmOVYSFQq2Nkxg14SQIpqKRSDHl1opcrBckBf2bh45dD0plabQBUUOqL37bQjQInChVMGB41TgoHMbP06m0k5/UzdabAG2kBVsKSnAppvjmChwsMwrVHYr9Qo2/3uqVhG1ihws73vkNFaQgi0a0VquIusUYJsyK+SOZNtTITfoMXXzJk7WQfmXK1nejKriOxrRxHtkHzbaHHQbT1f1Gvfg2IJ3gI02rcMocABYG0Tlqo5ytdbW+UmjyCol2YeN5v2tKNh2runFtZechD+9ZLv9O2MUYCMF28qf/3QzK6XIAeMP31EmEKQCGetPdfXkISxEgM2lyEF/QAVbb4MKNnnQJa+uZnf27EUOVv49W2ro3s7ky2KS76U6oAmkDmtXXy11380pooDzommhjTvE45KPTrPKKk3TbMd2IvRf8sLebQGkmu12Q5GDeGAFm+XB9hgp2DqYrkBt0wjm2hdJSZuCzd2DLeyFD/X5OqxxZU4Eb9pTQfREpxkPNlLDU2BtYYUVOZh1SBENIx2K+gBZidWqrUbLxyR8sLpr3JbJKgovwGpzsYjmOFeluY5dweZdfIgUbIfniiLA7wQp+sMKsMnXPl+uts0jthlk24OSTcHWehVRTdNwxRlj2LHaXuWcbAkoiNdNm7YnItQ+C+Uqvv3wUdz12JT5+863TyZcuncUYLqKXWv7ccGWIbxt74ZOH8qSIIocSAE2XdcbKnIAWEoLfw82uxcDYCnYhkNQsHWrH8hyhiadR+asHVqvKqKxiCa8+2hSqZa672YFGyAXOrDvfgPt8TgZs6WINj8Bkf2MToSJjLywdwtWqV4gfqbVSwEtsvyqyZEZ9lyxgseEgq2TKaLuyhVvBZt1n8KuGCz3/5SGQiqp5a6O6lZUFUIzRQ5ENcdlfo+cNmMo0BtGMJkqdi5K1RGPmwq24U4p2Fw2yrqJjIPyjzbJepIxx9RWtY0C9ZuDKhsG09AAPDWdxw3f+60tVV1mJmQFWywaEfOmXKlqzbG6QMGmaZro8+UU0TAUbG7U2RLwWqCj0PPywKE5XPcfj2KxVMXpY7143raRDh8ZEzbLewRnloxMIoqPX3Fapw9jyXBSsBUqNVFiPqgHG6V/+CnIYpF6Bdt0iwq2WERDRDMMVXlQDR+6t4fmCgCMxbOfv8VgJo7ZQkXc26JPiqiX0XsnGEjVL5ra6cE21htWgO3E8iOU243b+VoBNtODreStSFgKThvrxQdeuB2nrun1fB0FTA/PFqDDePbW9i+9qTlBwSynay3/Tl1AyYGGsBVscv9fqFTRi5jlwcYpom1B7f+D9N9WlcYydF23UkSX+T2iTciZvHFemqYJ1U4YPlCkSJKrYR5v0be2VcifuJttVGT1L7HoUkGUUNOYgfrNQZU1fSn87wu34K/vfAz/9uBRHJjM4WMvO1UUPyDCDrABRtuYrVaQL9faOj9phng0glK1ak8RDcGDzQ11U4c92DoLza9qujE+vPM5G/HGZ63nyq4rEH7SGMYBpwAbeUXEIlpglccZ432IaMDOMe8FY0yRcQPA8UVzstjkbqymaSJN9EQIKiw1lGZ1aNYIsAVZEJEyhyqJ+qWIdttkaEBaNBHt9DjpT8cw3p9CJh5tSZXACrZ6aIGqVhHtZCqNpmm47LQ1vmo0Uq9Qb7l5KNPRYDQFxp3aFl3/ZCxSpw6xebCFrGDTNK2u0MF80XhuWcHWHppLETXuRVU3nsUFn2DHcoECJpWaLvqYMCvmUTqmrMTqtIJtx+oefPnNe3D9i3Z05PuDIIoclK1gmVBNuqjQaW4zJ6WIqpuDTrxu9zrc8orT0ZeK4aEj87jq87/EwZm87TWkhg8zwJaWxrZcF6WIAtacrlyTFWytVxF1Q91cZw+2zrJ5KIP+VAzbRrK4/XW78Ja9Gzi4tkLhWRbDOCCqiEreEXIFtqAVoi7ePoofv2vId1EvUkRlBVve9BNpYeKRikeQK1d5UG0D5LfWUIAtQ5VEjXtblyKqBti6bOD1LnIQ/nCiaRr++XVnoVipteTxlpUWq93sjxMW8oTN7Xwp8FMQAbbOFzkIiroQ7GSBA0BOEXVXsDkF0OIe/mxhkIxFkS/XhKEyK9jaS12RgwD9t6F81lCu6pgLWDBnOZCKR5GMRVCs1DCTLyObiIWqYLOKHFhBHypy0OymZBhsHu5sX+SHXIGZmDMD725pyRQEXnCoIupWRIfYu2kQt79+F973tYfw+FQO//7QUbzzvE3i7zPmPDfUAJtUwEdUx+4SBZtIEZUq6oZRRdT9+9xtCZilZyATx7ffeS7iUa1rKw0z4bDyVxoM0wSOCjbhv9bYRCDIgpX8d2webC0q2ABrcccebOFDCrYjZhl6L/81gtJ9p3Nl1HRdLHxpkqpOAsP2ZWoVmgSTmlPX9bYWOQCMoKRcTbQZek6wIgf2FFEXBVvC6BMoQNoNRQ6Cora1TvqvAcCY2T7V9CfACro5bXLIi512+C2qCjYRYAvoIco0hnqPgwTYNE0TwbRj80XQHluQ8aTbIc9RKnRAQYUwLCuEWX+pPkW0Wd/aEwGnIgfkI7u6x/m69SaNcX/OIUXUaVNBZd1AGi8+dRUA4PC8vaqopWALr71nnBRsXTKuUbaKXOSA+ud2jAFqn9RtWREnIgkHNTuz8lj+IzjDtIGIQ5EDq4Jo+I9NPGJPES2UrZ23VvxEkuZEgz3YwodUIDQ5CpLSI6eIyqa/abcU0S6vIlqq6uIZ6RaPEydkdd2JEGCzp4j6ebB1T5GDoEQjGjLxqOgjt3Q4wHbW2j586lWn46SRnrq/UYDTOcDWPg82QA6wGddpXijYuIpoO1AXyEGrQPelYpjKlfGMqYaORrQVYeswkI7j2EJJGi/CVLDVp4hOiRRRbt9uZByuG6nwx118LFUPNnlzMKjieY1ZEfyo6VlLUNsYTIcXFLUp2LoswCYUbOZmerWmi3vR14a1BaeIMkxn4CeNYRxwVrBRimj4k7eYUlloytyJTUS1lgIXNElfCZP1bkNVGARLEbUUbHlpB5mCINGIZlMbdp2CzTz+o+YutJye0y0TWCfo2OJR7YTwu4gG8GDrxiIHjSCn/W7tcFqWpml41oZB8XzIUMDSaZNDXuzE2hpgMxVsRa4i2k7qFGwB++8+Bz/PlaBw6Fc2ZML0YMsoKaK6ruN4rrMebMsBcd2kdE+/AJuoImq+x2lz0I81ZsGiI5KCTdd10Tb626VgM+dZ2Xh39HnCg81Uc8ppt+1QrdYr2JZ/v8IwywFedTOMA7RArckebOZEoB27TMLzzQzoTZkTxaFMoqWJNqeItg+1HQRZtMoebBRgS8YiQjEJ2H3YgioglopTVvcgqgFPzxRwaLZgMxCOdPGCMOthQr8SkduN2zlnJAVbM4qETkP3NJuIOqZmdgvbRnvQl4ph9/r+ur+RB1tEa4/BNfX/RTOIOs8ebG0lroyzQe8pjSWHTXXPci9wQAhLAbPdlUL0mrI82IwxaKFoVWYc4hRRV3ocUkSpErqrgk2qdAvAcXPQD6Fgmy+KefViqSrmvOEWOYiI4+w2BZta5ICqBqfj0fZ4sKkKNl4LMMySwE8awzgQ0+wBL8CaJPa3RcFmDrpVCrCZsvkWy83LFeyYcFEDaoE82KQUUTdTedkDq9t2G/tScZyx1ggU3PXYlDBK7pbJqxtUce5EUXLKyhm3c5ZTRAtlS5HQ7feSoOdty3C2q9U+I9kEvvu/zsW1l2yv+xspedrliyMr2Gq6bhnos4KtLajKrKCVbUn93EjBnOVAvaUAKdjC9WDTdV1UEO1JRnm+4wH17+WqjlKlhmpNFx5s4y5ep0LBZs6B3TYHvRjtSSKiGd9LqbzULlKxSKjWDRkp+CqU2V0yrlHhKgo2U5/cLl/MWESD3C2xBxvDLA38pDGMA04ponOF8KXsRFxRsNGEZ6TFVIfLzxjD7vX9OHfTUGsHyNShqkAaTREtunhe2RVs3Rc4OH+z0Zbueuw4FsvG5LDbgzK0GDsR/NcAa4MAcFekpaUFKqkZNCyfYDzd005XEA2CW/onBRraFUhPmv5vxUoNC8UKaDRrhwqbqffMbFTBRgG27AoJsFlFDuwpomG0d7pGNd0I+ByXVP+MOxnJjzRXqmJioYhKTUcsomG0x1kJLDzYihRga1ztLH8+pYkK/7UWN5JV6Limc2XR53WLRyypXCtVu4Kt0eJpDX2nzeuz++aUDLMSWR4zaYZZYpwDbOTB1oYUUcWD7bfHFgAAJ422Zt590Ukj+LtXn9nVKVTLFVUF0hukyEHGSplZKFIVLvv7MjYFW/d10edtMQJs9z49g+Nmpdtumby6ccKliMoKNtciB8bvC+Uq8iWrIlw3p/rK0ObDjlX1hQWWC5Su065iJhQsLVRqYvxKxSJd2a+sBOQU0aiGwMpK2pwhb8uVq2Azq4iG0P5SsQgofrlQqAgFG/uveROTfF4XyxVRWGOsL+mquKT2SH1IswVx1pjz0MNz9gBbmOmhgLVJOWm2iYjWPep1S8GmpO23ITOGkDfNuO9nmKVhZYziDBMyIsCmL02RA7WK6CNmgG3H6t7Qv4sJh1QsglhEE/csSIpofyoODYAO4Mi8MbFVgz7drmDbMpzBeF8Sh+aKuHP/JIDuD7BtHzW843as6my1yaUi1kCRg6puqXOXUwDyHc/ZhO2revDSnas7fShNs2U4i1PX9OKstX1t+Xy5img7N4gYA1kdEjQ9FLA2a8z4U6DNmuXAuoE0AGvDsGz6PKpedc2gaRoyiSgWilUsFCvCVmM4ZDXUSiSbiKJYqSFXqvoWOACsPmOxVEW1pgtLgUYV4Wv6krj/EHDE9HybzlFWSMgBNnM+MrlgBNjS8WjX2AgkFDuYeZEi2r52K/uucRVRhlkaeKbFMA5ENYcqolTtqJ1FDqo1lCo1HJhcBGCYyjPdiaZp6EvFxMQ+SIAtGtHQn45jJl8WE1t1Z7WbPdgA47zP2zKMr9x3CHfuPw4AyCa6eyjZNJzBd37v2SdMcMFWRdTHgw0AjueWX4BtvD+F1+1e1+nDaIlkLILbX7+rbZ9P6sVCpbYkSokTHVkd0kiBGrVfakc1wU5wxngfNBhFcSYXS5IHWzjjWjYREwE2VrAFJ5OIYipXxmKxKhRsXgE2WVE5X6wID7ZGx4s1psfb0fn2KtjouChtuJs2AONKtsq8mcmwZCmiXaLkY5iVDj9pDONAVPFEAyx5fDuKHNCgW6npOHB8EZWajv5UTEjqme5EnngGTeuhNNFDZppEvYJNWqR16W7j+WaaKFWe7HYPNsCYxC+X9MdWkRVsbougqJQqRKbTy+E+MsGRPdjmuMBB25HVIbEGgki9SfucYqUE2HpTMWwzbS7uf2ZWBBXCUtFQfyWniLIHmz+0IbZYlhRsLgUOAGMeQumg8wUrwNZo2mV9iqjRJw22ScFGbaKbNo7iqoLNVI+3c/MvyR5sDLPkdOfqjWE6DM0bSMGm67pIo2pHtR/a7S5XdTxy1EwPXdXTNbJ2xhl5sRo4wGZOJmliW1fkQFKDdWOKKADsXj9gm1x30w4xo6aIug/ztPAgFWYqxvdxJSFXERULuRUSvOlG5MVrI323qopfKR5sAHCWWXX6VwdnhQdbWD5QPRRgK1aEH+hwlhWafmSkAjdBUkQByYetWBEpoo0GrsbMIB6liM62WcFW7MINQNpMLykKtnamiMqZEOzBxjBLAz9pDOOAWuSgWKmJyWE7ixxUajoeNf1KTub00K5HXgj1BGwXQ6aC7bA5yVR9TORJazemiALGwv2cjYPi50yXp4ieaMgpommPoBkFd48LBRtPCVYSTh5srGBrH/LitRkPNqJnhXiwARD+gvc/Mycp2MJLEQVgerCxgi0otCG2WKzgkDkPWesTYKPU8vlCWUoRbWy8WN1nKNgoRXRaBNjC7ZMyypyqmzYAqY+oKB5s7UwRTbIHG8MsOfykMYwDlEpGRQ7IKyIW0eoG7zCg3e5ytSYUbCdzgYOup68JBRvt1k4sOKcvyEGORnx8lhqqJgqsrAXhSkBuN8EUbN2XSsO0TkpWsBW5yEG7kf2NGlGwqfdkJSnYzjQVbL+dWBDzqLBUNBkpUMQebMGhgNNMvizmIb4KNrONzherVopoox5sZorobKGCXKnaPg+2hDqn6p7niQJcS1lFNMFVRBlmyeEnjWEcUBVscgW2dqRtxqVBd9+EGWBbxQq2bocWQvGoZtsl9GJQqXKm7gIvBwUbAJy32QqwtSPozDRPNEAVUUA2g15+RQ4Yf+QUUaFgW0HBm27DXuSgEQ+2lVnkAABW9yYx3pdETQfufXoWQHgqGgoUzRWsKqJDXEXUFwpM7jeLaWXiUd8gF6WWzxfKyFeaSxHtScZEWz8yX7ACbCHfM3U+0qjSrp3Up4hSFdH2PfNx9mBjmCWne3odhukiaHJsqrjbWuBA/r5yVUepqiObiGLtgPeOItN5aFe3kUXroJLCogZA5MlhvIsVbKt7k9huGli3M72BaZxYgCqigLXTz0UOViZOATauIto+YhEN9Og1oj5OxaO2he9KCrABwFnrDBXbpNnPxEOqZEj91TMzeVGQilNE/cnEjfZFAbbx/pTvxjHNdeYKFRSaTBEFgDVmmuiRuWIbFWz24+qmKuduKaLt9GBLchVRhlly+EljGAfqFWzGRKC/TbtMqlLp5NU9J0zFw+UMBdYaWRCpFbPUAIgc5GikEl0nuPaSk/Das9fiwm3DnT4URiJIFVEASFMVUS5ysCKhKqIFqYoop4i2F1pAN+LBBgC9UuBzpakMqdABEZoHm3mdnjADRX2pGAcQApA1LR2emMoD8E8PBax+Y75YaTpFFDA25gDg4ExBBP3DDrCpCrZu2jiqU7BxiijDrEhW1ijOMCER1ewBtpk2D4LqbvcOTg9dFvQ1pWBTU0TdJ4PxLq0iSuwc68POsb5OHwajEDRFlNoa7aJzkYOVhVCwlWtiQcdFDtpLIhpBsVJruAJ0XzImfMRWmqelGmALu4ro42aAbZjVa4Gg1Fqa3wYJsIkqooWKqM7ZjKUAVRL9rWmFAoQ/r/aaU3UaSo8u1xyKHNSqbfpOzfHfDMO0D55NM4wDdQo2U8rert1/JwUb0/2cNNpj/j8b+D1+ATb550ZVEAwDWMrHiOY9ofaqYMssf+QqovOmCrtvhamjug0ayxtVH8uBz25KaQuDTUNp9EvnF5YHGwVODs8alTCHspz+HARV4dWsgq2pFFFTwfaoWcyrPxVrOBjtRzIWgfyR3eQRG6MAW6WGUqUmgpXtTBFlBRvDLD0raxRnmJDwKnLQDtQJximruILocuDUNb349jv3NuT7MpS2v1adpNKiIRbR2lJQg1n5UH+SikU921C9GXT3LESY1rF5sJlKCVawtRcKHkUb7LtpbpFNRFfcxoqmaThrbT/uPHAcQIgpokogkhVswcgqQfbxvgAKNsmDjdp2M+MFebCR/1s7/Fs1TUM6HsViyQgEdpeCzfRbrulCvabBUAhOLbbrOyOO/2YYpn3wk8YwDogAm24E2GYL7TFjVb8PMAIu6wfTbfkeJnxGe5INLYj60jHb7qqqIqJFA0+EmGah9pjyURikExxgW8mQv2O+XMVC0VhssgdbeyG1SKMKNrovK63AAUGFDoDwVDRq4GQoywG2IKjXbW0QBVvSmPvOFyQPtib87siDjYpStGtOLZ9jtosCbFS4qlytiQBbNhlFpI1BdXku2c2V6RlmJbEyR3KGaRFSgNAk4BFTzk67b2GjaRpiEQ2Vmo7toz0rbgebsYhoGgbScWEsrwY11g+k8NKdq7GBg6xMk1CQ1q/qcVpZIKkBN2Z5kzT7luNmXwNwimi7ESmijRY5SDbu57mc2LXW8uoMa/NIDZwMZzhFNAjZJlJEhYKtWEGPbry/mSIHY4parl0BNnle1U0KtnjMVLBVa1igwjNtfublFFEuAsIwS8PKHMkZpkXkIgfH5ov47cQiNADnbhxs23fGo0aAjf3XVj72AJt9wqNpGq570Y5OHBazQtg+msX//p0tvn2JuvDINOGpw3QvpDAhq4NMPCo8gJj2QMEjtXCRH5aCrXuCAWGyY1UPUrEICpWaCDK0So+SIsoKtmBkpTY2kI4HCkBREGi+UBHB42YUz8PZBKIRTfRJalX1sJDtD7pJmU0KtlLVShHtabOqOMkebAyz5HT0SSsWi7j22muxZ88enH/++bjttttcX/vjH/8YL3/5y7Fr1y5cdtll+MEPfrCER8qcaMgebP/9+BQAYOdYLwbb6PFBE3IOsK18hqSd9lSseyZ/zMpA0zS8fs867F4/4Pk6LnKwskkqagX2X2s/tIBtVIVOlRRXaopoLBrB6/esw841vTg5JI9ZNTA0zAG2QMjXLYh6DbCCQAvFivA2a6bIQTSiYXWPdZ/a4cEG2NXYXZUiavYPlWoN86a3c7tVq3H2YGOYJaejT9qNN96IBx98ELfffjuuu+463HrrrfjOd75T97pHHnkE11xzDa688kp8/etfx2te8xq85z3vwSOPPNKBo2ZOBCJygO0xI8B23uahtn4nVZc8bazP55XMcmdAKnTg55PFMO2CixysbNQAG/uvtZ9Ekymi528ZwuljfXjZaWvacVhdwf86bxP++fW7QkvZyyY5RbQZsnGrHwhS4ACwFGw6gOlcCUBzKaIAsEb6zoF0e/qkjC1FtHv6PUohlxVs7Q6w2YscsP0MwywFHet1crkcvvKVr+Dv//7vsXPnTuzcuRP79u3DF77wBbzoRS+yvfZb3/oWzj33XFx11VUAgI0bN+KHP/wh/uM//gMnn3xyJw6fWeFQimihUsMvnpoGYEyA28nHXnYqjs0XsWko09bvYTqPrGDjoAbTKdS2x21xZZFU1LEr1d+rm4iLFNHGFrLrBtK47XVnteGIVi7qBgEr2ILRjIItEYsgGYugWKnBzO5seryQvYxPNA82CnaVZQVb21NErb6IU0QZZmno2GzrkUceQaVSwa5du8Tvdu/ejb/7u79DrVZDRPKvuOKKK1Aul+s+Y35+fkmOlTnxoMnxvokF1HRgtCeBHavam7q5bSSLbSPZtn4H0x0McICN6QLSCS5ysJJJRDVoMFQnACvYlgLhwcZKkbaTjEWWxM9rpZGIRRCPaihXdaztD164qy8Vw8RCSfzcTIooAKzptb5zsE2qw4w0tnVXiqhV5GCpFGycIsowS0/HZlsTExMYHBxEImHtOI2MjKBYLGJmZgZDQ5ZaaOvWrbb37tu3Dz/72c/wmte8puHv1VbInIfOY6WcT7dBG/+0U3fe5qG2ltE+ETmR2zAp2KIakIhpJ+Q1WAks9zasKkAyiciyPRemHk3TkDBVJ4ChlFDv73Jvw90GVemLRrhfbzeapqEnEcVsoYKBdBxxrpAYmEwiitl8BWsHUoHbaW/SHmDLJKJNtfExSTU3mIm35Tkh1ZoGIxDYLc8i9Q9lOUXU3Pho1zEmbVVEuV9iwmclzCPCPvaOBdjy+bwtuAZA/FwqlZzeAgCYmprCu971Lpx99tm4+OKLG/7e4eFwzFW7hZV2Pt3C0EzR9vOLz1qLkRG+1u3gRGzDG1cbPnuZRAyjo+y5t9xZrm14XLfPKNatGWjYnJ3pbtKJqAiwrR7IuI5jy7UNdxu9ZiGknkyS5wxLQE8qjtlCBav6+Ho3wnO3r8LPHzuOC04dR39AFdlwbxKPHc8BMLI8xlb3N/Xd29cVxL83jw9gZDj8zI3h/jQAIJvsrjnWqoqxa1/RgRKMsXZsyDj/dvXBoxM58e/x1f0sFmDaBs8jLDoWYEsmk3WBNPo5lXL2BJicnMRb3vIW6LqOW265xZZGGpTjx+eh6/6v63Y0zWjIK+V8uo2F+bz4dzyq4ZTBFCYnOSU5TE7kNhyrGlW4krEIt6tlzHJvw8UFayMhFYtgemqhg0fDtIOEtJiKQ6/rb5Z7G+42ahWjb6+UKty3LwFpU50zkIzx9W6ADzx/K6r6VpRzBUzmCv5vAJCS0p5T8ebnLhm9Jv6tF0qYnKx5vLpJKlal025qFwtzxtqiWK5ictb4d8ScD7arD84vGuN8NKJhisd4pg2shHkEnUNYdCzAtnr1akxPT6NSqSAWMw5jYmICqVQKfX31uw1Hjx4VRQ4++9nP2lJIG0HXsWxvvhMr7Xy6hYikFT17XT/S8Shf5zZxIrbhU1b3Ys/6fpy9buCEO/eVyHJtwynJBJ/7uJWJnB7Um4y53uPl2oa7DfI7ikY0vp5LAKUCDmXjfL0bQkNUa+yZ75O8wlKx5seLtf0prOlNIpuMItOmcSdtjm3t+vxmiUekIgdFI7DWQxVa29QHk+9aIsp9EtNeeB5h0bEA2ymnnIJYLIb77rsPe/bsAQDce++9OP300+uUablcDm9/+9sRiUTw2c9+FqOjo504ZOYEQq4Adt6W4Q4eCbMSScYi+NtXn9npw2BOcGSTai5wsDKRK4n2cRXRtkPPVJL9wJaEHrPfGs5wBdF205uSizM1377j0Qi++tZnIaIZPnrtgMazbqogCtiLHCyYHmzt7pfJ940LHDDM0tGx2VY6ncbll1+O66+/Hh/+8Idx7Ngx3HbbbfjIRz4CwFCz9fb2IpVK4dOf/jSeeuopfO5znxN/A4xU0t5ezvdlwkf2IbpgS3NqSYZhmG4mFrWqybWyYGK6F5uCjauItp3Ldq7BxEIJL925utOHckLQY7bpkR4OsLUbm4Ktxern7Q5Aj2QTtv93C6RwrerAbL4MwFKwtYvRbAIagFW9wSvGMgzTGh2dbb3//e/H9ddfjze96U3o6enBu971LrzgBS8AAJx//vn4yEc+gle84hX47ne/i0KhgFe96lW2919xxRX46Ec/2olDZ1Y4q3uTSMYiOGk0i3UD6U4fDsMwTFvIxKOYrVbqKooyK4OUFDjt4wBb29k0nMGfX3pypw/jhOE1Z69FMhnHC09e1elDWfHIAfp0l48XezcO4voX7cCZa7unwAFgKdgAYLZgryLaLlb1JvGPrz2Lg9AMs4R0dLaVTqfxsY99DB/72Mfq/vboo4+Kf3/nO99ZysNiGAxmEvjG289Btsvk5QzDMGGSikcxW6i0rEhguhPVg41hVhJnjPfhojPWYnJy+ZprLxf6bAG27lY8RyMaXtKFKlKnNM2lSN0/fby7Ao0Ms9Lh2RbDuDDcZdJyhmGYsCHlGivYViY2DzZWsDEM0yRygL7bFWzdiuzvDBiBwFSXBysZhmkcfqoZhmEY5gSFJvc8yV+Z2D3Y4h6vZBiGcUcO0LPiuTk0TbOlifYmY20r9MAwTOfgGTXDMAzDnKBkurTaGhMOFGDLJqJ16gmGYZig9CSXT4poNxOPsC8mw6x0uIdkGIZhmBMUSvXhlJ+VScoMsLH/GsMwrdC3jIocdDOygq3dFUQZhukMHGBjGIZhmBMUDrCtbEjB1u5KdQzDrGzkIH0qxsvHZolH5cIzPO4yzEqEe0iGYRiGOUEZ60sBAMbN/zMrCwqwcSoSwzCtkIpHkTDVV+zB1jwJmwcb+2IyzEqEZ1wMwzAMc4Ly9mdvwDkbB7B7XX+nD4VpA1RFlFNEGYZpld5UHMcXS6x4bgGbgi3F15FhViKsYGMYhmGYE5R0PIq9GwcRi/J0YCWya10/epMxnLd5qNOHwjDMMqfPDNRzkYPmsaeI8sYHw6xE+MlmGIZhGIZZgZwx3ocfXP1saBpXEGUYpjX608ayMZPg5WOzxG0ponwdGWYlwk82wzAMwzDMCoWDawzDhMFVz1qPVT3HcO7GwU4fyrLFniLKy3CGWYnwk80wDMMwDMMwDMO4csHWYVywdbjTh7GsSbCCjWFWPJxEzzAMwzAMwzAMwzBtRPY77eEAG8OsSDjAxjAMwzAMwzAMwzBtJCEF2Po4RZRhViQcYGMYhmEYhmEYhmGYNiIXOWAFG8OsTDjAxjAMwzAMwzAMwzBtxFbkgANsDLMi4QAbwzAMwzAMwzAMw7SReISLHDDMSocDbAzDMAzDMAzDMAzTRhIxY+mdjEXEvxmGWVnwk80wDMMwDMMwDMMwbSRmKthYvcYwKxcOsDEMwzAMwzAMwzBMG6Eqor1cQZRhViwcYGMYhmEYhmEYhmGYNhI300JZwcYwKxcOsDEMwzAMwzAMwzBMG4lziijDrHg4wMYwDMMwDMMwDMMwbSQVjwIA+tMcYGOYlQo/3QzDMAzDMAzDMAzTRi7ePoKHDs/hlWeOd/pQGIZpExxgYxiGYRiGYRiGYZg2MtaXwkcuO7XTh8EwTBvhFFGGYRiGYRiGYRiGYRiGaQEOsDEMwzAMwzAMwzAMwzBMC3CAjWEYhmEYhmEYhmEYhmFagANsDMMwDMMwDMMwDMMwDNMCHGBjGIZhGIZhGIZhGIZhmBbgABvDMAzDMAzDMAzDMAzDtAAH2BiGYRiGYRiGYRiGYRimBTjAxjAMwzAMwzAMwzAMwzAtwAE2hmEYhmEYhmEYhmEYhmkBDrAxDMMwDMMwDMMwDMMwTAtwgI1hGIZhGIZhGIZhGIZhWiDW6QNYajSt00cQDnQeK+V8mBMPbsPMcofbMLPc4TbMLGe4/TLLHW7DzHJnJbThsI9d03VdD/cjGYZhGIZhGIZhGIZhGObEgVNEGYZhGIZhGIZhGIZhGKYFOMDGMAzDMAzDMAzDMAzDMC3AATaGYRiGYRiGYRiGYRiGaQEOsDEMwzAMwzAMwzAMwzBMC3CAjWEYhmEYhmEYhmEYhmFagANsDMMwDMMwDMMwDMMwDNMCHGBjGIZhGIZhGIZhGIZhmBbgABvDMAzDMAzDMAzDMAzDtAAH2BiGYRiGYRiGYRiGYRimBTjAtgwpFou49tprsWfPHpx//vm47bbbOn1IDOPJf/7nf2LHjh22/9797ncDAB5++GG86lWvwplnnokrr7wSDz74YIePlmEsSqUSXvrSl+LnP/+5+N3TTz+NN7/5zTjrrLNw6aWX4q677rK956c//Sle+tKX4swzz8RVV12Fp59+eqkPm2EETm34hhtuqOuTP//5z4u/f+tb38Lzn/98nHnmmbj66qsxNTXViUNnTmCOHj2Kd7/73TjnnHNwwQUX4CMf+QiKxSIA7oOZ5YFXG+Y+mFkOPPnkk3jb296GXbt24cILL8Q//MM/iL9xP+wOB9iWITfeeCMefPBB3H777bjuuutw66234jvf+U6nD4thXNm/fz+e97zn4a677hL/3XDDDcjlcnjHO96BPXv24I477sCuXbvwzne+E7lcrtOHzDAoFot43/veh3379onf6bqOq6++GiMjI/jXf/1XvPzlL8c111yDQ4cOAQAOHTqEq6++Gq94xSvw1a9+FUNDQ/j93/996LreqdNgTmCc2jAAHDhwAH/wB39g65OvvPJKAMADDzyAP/3TP8U111yDL33pS5ibm8P73//+Thw+c4Ki6zre/e53I5/P4wtf+AI+8YlP4Ec/+hFuvvlm7oOZZYFXGwa4D2a6n1qthne84x0YHBzE1772NXzwgx/E3/7t3+Kb3/wm98N+6MyyYnFxUT/99NP1u+++W/zub/7mb/Q3vOENHTwqhvHmD/7gD/S/+qu/qvv9V77yFf2iiy7Sa7Waruu6XqvV9EsuuUT/13/916U+RIaxsW/fPv1lL3uZftlll+nbt28Xfe5Pf/pT/ayzztIXFxfFa9/0pjfpt9xyi67run7zzTfb+uNcLqfv2rXL1mczzFLg1oZ1XdcvuOAC/Sc/+Ynj+/7oj/5I/5M/+RPx86FDh/QdO3boTz31VNuPmWF0Xdf379+vb9++XZ+YmBC/++Y3v6mff/753AczywKvNqzr3Acz3c/Ro0f197znPfr8/Lz43dVXX61fd9113A/7wAq2ZcYjjzyCSqWCXbt2id/t3r0b999/P2q1WgePjGHcOXDgADZt2lT3+/vvvx+7d++GpmkAAE3TcPbZZ+O+++5b2gNkGIVf/OIX2Lt3L770pS/Zfn///ffj1FNPRSaTEb/bvXu3aLP3338/9uzZI/6WTqexc+dObtPMkuPWhhcWFnD06FHHPhmob8NjY2MYHx/H/fff387DZRjB6Ogo/uEf/gEjIyO23y8sLHAfzCwLvNow98HMcmDVqlW4+eab0dPTA13Xce+99+Kee+7BOeecw/2wD7FOHwDTGBMTExgcHEQikRC/GxkZQbFYxMzMDIaGhjp4dAxTj67rePzxx3HXXXfh05/+NKrVKl70ohfh3e9+NyYmJrBt2zbb64eHh+vSmRhmqXnd617n+PuJiQmsWrXK9rvh4WEcOXIk0N8ZZqlwa8MHDhyApmn4u7/7O/zXf/0XBgYG8Ja3vAVXXHEFAODYsWPchpmO0tfXhwsuuED8XKvV8PnPfx7nnnsu98HMssCrDXMfzCw3LrroIhw6dAjPe97z8MIXvhAf/vCHuR/2gANsy4x8Pm8LrgEQP5dKpU4cEsN4cujQIdFub775Zhw8eBA33HADCoWCa3vmtsx0K35tlts00+089thj0DQNW7ZswRve8Abcc889+L//9/+ip6cHl1xyCQqFArdhpqu46aab8PDDD+OrX/0q/vmf/5n7YGbZIbfhhx56iPtgZllxyy23YHJyEtdffz0+8pGP8FzYBw6wLTOSyWRd46SfU6lUJw6JYTxZu3Ytfv7zn6O/vx+apuGUU05BrVbDH/3RH+Gcc85xbM/clpluJZlMYmZmxvY7uc269dF9fX1LdYgM48nll1+O5z3veRgYGAAAnHzyyXjiiSfwL//yL7jkkktc23A6ne7A0TInOjfddBNuv/12fOITn8D27du5D2aWHWobPumkk7gPZpYVp59+OgCjcNIf/uEf4sorr0Q+n7e9hvthC/ZgW2asXr0a09PTqFQq4ncTExNIpVInTKNllh8DAwPCZw0Atm7dimKxiNHRUUxOTtpeOzk5WScrZphuYfXq1Z5t1u3vo6OjS3aMDOOFpmliYUds2bIFR48eBcBtmOkePvShD+Gf/umfcNNNN+GFL3whAO6DmeWFUxvmPphZDkxOTuL73/++7Xfbtm1DuVz2Xb+d6G2YA2zLjFNOOQWxWMxmEnjvvffi9NNPRyTCt5PpPn7yk59g7969tp2O3/zmNxgYGMDu3bvxq1/9SpRt1nUdv/zlL3HmmWd26nAZxpMzzzwTDz30EAqFgvjdvffeK9rsmWeeiXvvvVf8LZ/P4+GHH+Y2zXQNf/3Xf403v/nNtt898sgj2LJlC4D6Nnz48GEcPnyY2zCzpNx66634f//v/+HjH/84XvKSl4jfcx/MLBfc2jD3wcxy4ODBg7jmmmtE4BcAHnzwQQwNDWH37t3cD3vAEZllRjqdxuWXX47rr78eDzzwAL7//e/jtttuw1VXXdXpQ2MYR3bt2oVkMok/+7M/w2OPPYY777wTN954I97+9rfjRS96Eebm5vAXf/EX2L9/P/7iL/4C+XweL37xizt92AzjyDnnnIOxsTG8//3vx759+/CZz3wGDzzwAF75ylcCAK688kr88pe/xGc+8xns27cP73//+7Fu3Trs3bu3w0fOMAbPe97zcM899+Af//Ef8dRTT+GLX/wivv71r+Otb30rAOC1r30tvvGNb+ArX/kKHnnkEfzxH/8xLrzwQqxfv77DR86cKBw4cACf+tSn8Lu/+7vYvXs3JiYmxH/cBzPLAa82zH0wsxw4/fTTsXPnTlx77bXYv38/7rzzTtx00034X//rf3E/7IOmk3SEWTbk83lcf/31+N73voeenh687W1vq9sJYZhuYt++ffjwhz+M++67D9lsFq95zWtw9dVXQ9M0PPDAA7juuutw4MAB7NixAx/84Adx6qmndvqQGUawY8cOfPaznxUTgyeffBJ/+qd/ivvvvx8bN27Etddei+c85zni9XfeeSc+/OEP48iRI9i1axc+9KEP8cSY6ShqG/7+97+PW265BU888QTWrl2L9773vXjBC14gXn/HHXfglltuwezsLM477zx86EMfwuDgYKcOnznB+MxnPoO/+qu/cvzbo48+yn0w0/X4tWHug5nlwNGjR/GhD30IP/vZz5BOp/GGN7wB73znO6FpGvfDHnCAjWEYhmEYhmEYhmEYhmFagFNEGYZhGIZhGIZhGIZhGKYFOMDGMAzDMAzDMAzDMAzDMC3AATaGYRiGYRiGYRiGYRiGaQEOsDEMwzAMwzAMwzAMwzBMC3CAjWEYhmEYhmEYhmEYhmFagANsDMMwDMMwDMMwDMMwDNMCHGBjGIZhGIZhGIZhGIZhmBbgABvDMAzDMAzDMAzDMAzDtECs0wfAMAzDMAzDGFx00UV45plnHP+2du1a/PCHP1ziI2IYhmEYhmGCwAE2hmEYhmGYLuLaa6/FpZdeavvdt7/9bdx+++0dOiKGYRiGYRjGDw6wMQzDMAzDdBG9vb0YHR2t+x3DMAzDMAzTvbAHG8MwDMMwzDLiyJEjeM973oNzzjkHe/fuxQ033IBSqQQAuOOOO/Da174Wf/mXf4ldu3bhwgsvxFe+8hXx3l/84he47LLLcOqpp2LHjh3YsWMH3vjGN4q/f+ITnxC/p/8++clPir//6Ec/whVXXIEzzjgDl156Kb73ve+Jv73xjW8Ur/3a176Gs846Cz/5yU/afTkYhmEYhmG6Ag6wMQzDMAzDLBNKpRLe9KY3IZ/P43Of+xxuvvlm/PjHP8aNN94oXvPrX/8av/nNb/ClL30J11xzDT74wQ/irrvugq7reN/73odzzjkH3/3ud3HXXXfhrW99q+3zi8UiPvCBD+Cuu+7CXXfdhV27dom//exnP8O73vUuvPzlL8c3vvENvOpVr8J73/tePPjgg7bPyOfzuPHGG/G3f/u32Lt3b3svCMMwDMMwTJfAKaIMwzAMwzDLhJ/85Cc4evQovvzlL6O/vx8A8IEPfAC/93u/h/e+970AAE3TcOONN2J4eBjbt2/HPffcgy9/+cs45ZRTMDExgde97nVYv349ACCTydg+f2FhASMjIyJFNR6Pi7994QtfwAtf+EK8+c1vBgBs3rwZDzzwAG677TZ8/OMfF6/7p3/6J5xyyil49rOf3bbrwDAMwzAM022wgo1hGIZhGGaZcODAAWzatEkE1wDg7LPPRqVSwVNPPQUA2LhxI4aHh8XfTzvtNBw4cACDg4MYHR3FN77xDZFSqnL48GEMDQ25fvcZZ5xh+92uXbtw4MAB8fOnPvUp3HbbbbjuuuuaPkeGYRiGYZjlCAfYGIZhGIZhlgnJZLLud9Vq1fb/WCxW9/dIJIJIJIK//Mu/xHe+8x2cccYZ2LVrFz796U/bXnvgwAGsXbs28HfXajXUajXx86tf/Wrs2bPHlrLKMAzDMAxzIsABNoZhGIZhmGXC5s2b8cQTT2BmZkb87r777kMsFsOGDRsAAE8++SQWFxfF3x988EFs374dAHDWWWdhzZo1eP7zn48vfelLeM1rXiNe99RTT6FSqWB8fNz1u++//37b7371q19h8+bN4ueRkRHccMMN+OlPf4o777yz5fNlGIZhGIZZLnCAjWEYhmEYZplw3nnnYf369fjjP/5jPProo7j77rvxoQ99CC996UvR19cHAMjlcrjuuutw4MABfPnLX8Z3vvMdvO51rwMAfOQjH8HBgwfx0Y9+FNu3bxeppoVCAZ/97GdxwQUXYGJiQvxXLpeRy+VQKpXw5je/Gd/97ndx++2344knnsA///M/4z//8z/x2te+1naMIyMjeN3rXodbbrllaS8OwzAMwzBMB+EiBwzDMAzDMMuEaDSKT33qU/jQhz6EV7/61chms7jsssvwvve9T7xmbGwMo6OjeOUrX4nR0VHcdNNN2L17N+6++2586Utfwm233Yaenh7b537729/G5z73OQDAHXfcYfvbr371K1x44YXYu3cvbrzxRnzyk5/ETTfdhM2bN+Pmm8bevFcAAAFISURBVG92LGbwtre9DV/84hfxgx/8ABdffHEbrgTDMAzDMEx3oem6rnf6IBiGYRiGYZjWueOOO3Drrbfihz/8YcPv+8UvfoGPfvSjdX974xvfiGuuuQZ79+4N6zAZhmEYhmFWHJwiyjAMwzAMc4KTSqXqVG1Ef38/4vH4Eh8RwzAMwzDM8oJTRBmGYRiGYU5wLr30Ulx66aWOf7v11luX+GgYhmEYhmGWH5wiyjAMwzAMwzAMwzAMwzAtwCmiDMMwDMMwDMMwDMMwDNMCHGBjGIZhGIZhGIZhGIZhmBbgABvDMAzDMAzDMAzDMAzDtAAH2BiGYRiGYRiGYRiGYRimBTjAxjAMwzAMwzAMwzAMwzAtwAE2hmEYhmEYhmEYhmEYhmkBDrAxDMMwDMMwDMMwDMMwTAtwgI1hGIZhGIZhGIZhGIZhWuD/BzMMHIVEqxcfAAAAAElFTkSuQmCC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514600"/>
            <a:ext cx="7505699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C:\Users\EV\Documents\МГТУ\Прочее\ГЕ\рисунок 1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05" y="4784944"/>
            <a:ext cx="7532688" cy="19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32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1217760"/>
          </a:xfrm>
        </p:spPr>
        <p:txBody>
          <a:bodyPr>
            <a:normAutofit/>
          </a:bodyPr>
          <a:lstStyle/>
          <a:p>
            <a:r>
              <a:rPr lang="ru-RU" b="1" dirty="0"/>
              <a:t>Применение нейронной сети для рекомендации </a:t>
            </a:r>
            <a:r>
              <a:rPr lang="ru-RU" b="1" dirty="0" smtClean="0"/>
              <a:t>соотношения матрица-наполнитель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7" y="1429657"/>
            <a:ext cx="4856982" cy="474730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На нормализованном очищенном наборе данных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3" y="2541943"/>
            <a:ext cx="4194335" cy="3391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99" y="2541943"/>
            <a:ext cx="4677908" cy="414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Композиционные материалы. Виды и технологии производства композиционных  материало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936" y="800563"/>
            <a:ext cx="2897555" cy="16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1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3 нейронные сети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3911599" y="1110343"/>
            <a:ext cx="3918858" cy="5609309"/>
            <a:chOff x="3643940" y="2097313"/>
            <a:chExt cx="3077889" cy="4093030"/>
          </a:xfrm>
          <a:solidFill>
            <a:schemeClr val="tx2">
              <a:lumMod val="25000"/>
              <a:lumOff val="75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71" b="35650"/>
            <a:stretch/>
          </p:blipFill>
          <p:spPr bwMode="auto">
            <a:xfrm>
              <a:off x="3643940" y="2097313"/>
              <a:ext cx="3032690" cy="324394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661" b="9362"/>
            <a:stretch/>
          </p:blipFill>
          <p:spPr bwMode="auto">
            <a:xfrm>
              <a:off x="3643940" y="5341257"/>
              <a:ext cx="3032690" cy="84908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698" b="88213"/>
            <a:stretch/>
          </p:blipFill>
          <p:spPr bwMode="auto">
            <a:xfrm>
              <a:off x="5086044" y="2319996"/>
              <a:ext cx="1635785" cy="111520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64" r="55025"/>
            <a:stretch/>
          </p:blipFill>
          <p:spPr bwMode="auto">
            <a:xfrm>
              <a:off x="5054310" y="3650757"/>
              <a:ext cx="1650923" cy="3988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Группа 4"/>
          <p:cNvGrpSpPr/>
          <p:nvPr/>
        </p:nvGrpSpPr>
        <p:grpSpPr>
          <a:xfrm>
            <a:off x="8026399" y="2271023"/>
            <a:ext cx="4020443" cy="4448629"/>
            <a:chOff x="7396631" y="1650778"/>
            <a:chExt cx="4650212" cy="4107194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86" b="14999"/>
            <a:stretch/>
          </p:blipFill>
          <p:spPr bwMode="auto">
            <a:xfrm>
              <a:off x="7396631" y="1662126"/>
              <a:ext cx="4650212" cy="4095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3" b="86443"/>
            <a:stretch/>
          </p:blipFill>
          <p:spPr bwMode="auto">
            <a:xfrm>
              <a:off x="9128236" y="1650778"/>
              <a:ext cx="2918607" cy="1233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337" y="2666777"/>
              <a:ext cx="1929506" cy="1992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003" y="607326"/>
            <a:ext cx="4044496" cy="15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2" descr="data:image/png;base64,iVBORw0KGgoAAAANSUhEUgAAA9MAAAEUCAYAAAAof2VgAAAAOXRFWHRTb2Z0d2FyZQBNYXRwbG90bGliIHZlcnNpb24zLjUuMywgaHR0cHM6Ly9tYXRwbG90bGliLm9yZy/NK7nSAAAACXBIWXMAAA9hAAAPYQGoP6dpAAEAAElEQVR4nOxdd5jc1PU9kqZvL+4NgzEYY8BguimhOIbQA8T0DoEA+UEooYXeCYQAoRMMoRlMDcZ0MM2AO664rcva2+v0Ufn9Ib2nJ42m7c7uzjrvfJ8/72g00pP09N6799x7rqBpmgYODg4ODg4ODg4ODg4ODo6sIfZ1Azg4ODg4ODg4ODg4ODg4+hu4Mc3BwcHBwcHBwcHBwcHBkSO4Mc3BwcHBwcHBwcHBwcHBkSO4Mc3BwcHBwcHBwcHBwcHBkSO4Mc3BwcHBwcHBwcHBwcHBkSO4Mc3BwcHBwcHBwcHBwcHBkSO4Mc3BwcHBwcHBwcHBwcHBkSO4Mc3BwcHBwcHBwcHBwcHBkSO4Mc3BwcHBwcHBwcHBwcHBkSO6bEzH43Ecc8wx+PHHH1Pus3z5cpxyyinYfffd8fvf/x5Lly7t6uk4ODg4ODg4ODg4ODg4OAoGXTKmY7EYrr76aqxevTrlPuFwGBdffDEmTZqEt99+GxMnTsQll1yCcDjc5cZycHBwcHBwcHBwcHBwcBQCXLn+YM2aNfjLX/4CTdPS7jdr1ix4vV5cd911EAQBN910E+bMmYPZs2fjpJNOyvp8zc2dyHCqPoUgAFVVJQXfTo7CAu83HLmC9xmOroD3G45cwfsMR67gfYajKyjkfkPalg1yNqZ/+ukn7Lvvvrjqqquwxx57pNxv8eLF2GuvvSAIgtEoAXvuuScWLVqUkzGtaSi4G+yE/tJOjsIC7zccuYL3GY6ugPcbjlzB+wxHruB9hqMr6O/9Jmdj+vTTT89qv8bGRowZM8ayraqqKm1ouBMMW7xgQdpX6O3kKCzwfsORK3if4egKeL/hyBW8z3DkCt5nOLqCQu43ubQpZ2M6W0QiEXg8Hss2j8eDeDye03Gypdj7Gv2lnRyFBd5vOHIF7zMcXQHvNxy5gvcZjlzB+wxHV9Df+02PGdNerzfJcI7H4/D5fDkdpxDj6FkUcrw/R+GC9xuOXMH7DEdXwPsNR67gfYYjV/A+w9EVFHK/6dGc6WwxaNAgNDU1WbY1NTVh4MCBOR2nv8TR95d2chQWeL/hyBW8z3B0BbzfcOQK3mf6DqqqQlHkvm5G1hAEIBqNIh6P8z7DkTX6st9Ikgui2OUK0Rb0mDG9++6749lnn4WmaRAEAZqmYcGCBfjjH//YU6fk4ODg4ODg4ODg6JfQNA0dHS2IRIJ93ZSc0dIiQlXVvm4GRz9DX/Ybv78YpaWVVCy7q8irMd3Y2IiSkhL4fD5MnToVf//733H33Xdj2rRpeP311xGJRHDUUUfl85QcHBwcHBwcHBwc/R7EkC4uroDH4+32Ir83IUkCFIXT0hy5oS/6jaZpiMdjCAZbAQBlZVXdOl5ejenJkyfj3nvvxUknnYTi4mI8/fTTuPXWWzFjxgzstNNOeOaZZxAIBPJ5Sg4ODo6UiCYUNAbjGFHh7+umcHBwcHBwpISqKtSQLi4u7evm5AyXS4Qsc2aaIzf0Vb/xeLwAgGCwFSUlFd0K+e6WMb1q1aq0n3fbbTe888473TkFBwcHR5dx84cr8fXaZrx57iRsV8UdeRwcHBwchQlFUQCYi3wODo6eBXnXFEWGKHoy7J0a+cm85uDg4ChAbGgNAwBq26N93BIODg4ODo7M6E+h3Rwc/Rn5ete4Mc3BwbHNIpLQQ4dkLorCwcHBwcHBwcGRZ3BjmoODY5tFNKGHzckqF0Xh4ODg4ODg4ODIL3qsNBYHBwdHXyNqiFrIXGGUg4ODg4Ojx7Dffns6bv/223m93BIOjt4FN6Y5ODi2SaiahhgxpjkzzcHBwcHB0aO4++4HseuuEwAAS5cuwU03XdfHLeLg6HlwY5qDg2ObRJwptcBzpjk4ODg4OHoGRIm8srISVVXVAICSkv5X3ouDoyvgOdMcHBzbJCJGvjTAmWkODg4Ojv4JTdMQSSi9+k/TcpszZTkBAPD7U5egDIWCuOee23HMMUfi0EP3w+mn/x5z5nxFv588eRIWLDBDwmfN+gAnn3xs0t8El19+MZ5//mkAwN1334a7777N8bwnn3wsZs36gN7LF198DscfPxVTpx6K6667CnV1dTldKweHHZyZ5uDg2CYRZZlpnjPNwcHBwdHPoGkaLnx9MZZs6ejV8+4+tBTPTts969JB4XAEAFBSUpJyn0cf/Ts2bdqARx55HD6fH6+++hLuv/9O7L//gXC73XlpdybMnPkGPvnkI9x6612oqqrGa6+9jKuv/hNeeukNuFzcJOLoGjgzzcHBsU0immDDvLkxzcHBwcHR/9Afqk63t7cBAMrLK1Lus8cee+Laa2/EjjvuhBEjRuK0085Ee3s7Wlqae6mVwKuvvozLLvsz9txzEkaN2g7XXnsjOjo6MHfu973WBo5tD9wNw8HBsU0iKvMwbw4ODg6O/gtBEPDstN0tkVa9AZ9LzJqVBoCGhnpUVVXD6/Wm3Gfq1N/hm2++wvvvv4MNG2qwatVKAIDKaJpcc82fIUk6z6coCiorq+h39fV1OPLIg+jnWCyGiRP3op8/+eQjfPXV5/D7A9hhhzG46KJLscsuu9Lvw+EwGhrqceutN0AURctxNm3amPW1cnDYwY1pDg6ObRLWnGkuQMbBwcHB0f8gCAL8bqmvm5EWNTXrMHz48LT73HXXrfjllyWYOvVonHDCyaiqqsYf/3ieZZ+//vVmagB//fUXeOedt+h31dUD8NhjT9PPt99+s+W3kycfjEsvvRKRSBgfffRfXHPNn/HWWx/Q74lI2p133o+RI0dZfltaysXSOLoObkxzcHBsk2DDvBM8Z7pbWFnficW1HThl4lCIObAVHBwcHBzbPhYvXojx4yek/D4UCuLTT2fjmWdexLhx4wEAP/zwLQBYxM6qqwdg+PARAICKikrLMSRJot8BSGLBA4Ei+v2wYSMwY8Zr2LhxA/2+pKQEFRWVaGlpwgEHTAYAJBIJ3HrrjTj99LOw66675XzdHBwAN6Y5ODi2UVgEyHiYd7fw0BdrsXhLB3YaWIw9hpf1dXM4ODg4OAoEGzfWYO7c73HLLbejubmJbu/s1EXTWltbUVxcDJ/Pj6+++gLl5RXYuHEDHn74QQC6QZsPxGIxNDc3IRwOY/bsD+H3BzBsmJUt/8MfTsczzzyJ8vJKjBq1HV588Tn88stijBx5S17awPG/CW5Mc3BwbJOIsmHenJnuFjpisuV/Dg4ODg4OADj99JMBADff/FfH7y+66Gy89dYH+Nvf7sDjj/8Db731OoYMGYZzzjkfzz77JH79dSVGjdqu2+344otP8cUXn8LtdmPEiJG44457ktTFTzvtLITDYTz44N0IhULYeedd8PDDj/Ewb45uQdByLSbXy2hq6kQht1AQgOrqkoJvJ0dhgfebnsfbS7bi3k9XAwD+MHEorjlsTB+3qHvoyz5z0vM/YVNbFPcfOw6HjR3Quyfn6Bb4WMORK3if6RskEnE0N29FVdUQuN2evm5O1pg8eRLefPN9jBgxHLJNKG3Bgnm4557bLbnLHBwsXC4xqd/0FtK9c2QczAa8NBYHB8c2CQszzcO8uwWSc85zzzk4ODg4ODg4THBjmoODY5sErzOdP5D7x+8jBwcHBweLysoqS6kpFm63O23taQ6ObQE8Z5qDg2ObBK8znT8kFNXyPwcHBwcHBwC8//7HKb+bMGF3PPfcS73YGg6O3gdnpjk4OLZJWJhpbgR2C8QZkeBOCQ4ODg4ODg4OCm5Mc3BwbJNgmWmFG4HdAjWmuVOCg4ODg4ODg4OCG9McHBzbJCI8ZzpvIMw+LzHGwcHBwcHBwWGCG9McHBzbJLiad36gahqIDZ1QOTPNwcHBwcHBwUHAjekChaZpuGP2Ktzz6a993RQOjn6JqMzmTHNjuqtg7x0vjcXBwcHBwcHBYYKreRco2iMyPlhWDwC46tAd4HdLfdwiDo7+hZiFmeaMalfBstHcmObg4ODgsOPkk49FXd1Wx+8GDx6Ct976oJdbVFi4+ebrcNJJp2KnnXbGBRecjenTX4XX6+vrZnHkCdyYLlC0RRP072hC4cY0B0eOYHOmuRHYdbDMNHdKcHBwcHA44aqrrsGhhx5h2fb5559ixoxX+6hFhYM//OEMXHPNlYhGozj77PPzbkirmoaYrMLnEiEIQl6PzZEZ3JguUHREZfp3TOYL2HxjXXMIV729FGfvMwK/331oXzeHowfA60znB2w5LO6U4ODg4OBwQlFRMaqqqi3biouL+6g1hYUJE3bH++9/gmg0grKy8rwfvykYR1MojmFlPpT53Xk/Pkd68JzpAkV7hGGmuTGddyzc3I4tHTG8sXBLXzeFo4cQ5WreeQFbo5uXxuLg4ODg6Aq2bt2CyZMn4ZNPZuOEE47C1KmH4h//eAiybJJH3333Dc4//wwcdtiBOPPMU/D111/Q7y6//GJMnjyJ/ps58w1cfvnFeP75p5POsXWrvrZraKjHLbf8FUcddRh+97vD8Y9/PIh4PA4AiEajuPXWGzFlyiE46aTf4YMP3nVs94IF8zB58iTLtrvvvg13330b/fzuuzNxyinH4cgjD8Lll1+MtWvX0O9OPvlYzJr1AbxeL8rKynHvvXfQ4y1YMA8nnng03nzzdRx99OE49tgpmD79ecu5Zs36AGeccTIOO+xAXHDBWVi0aAH9LhKJ4IEH7sbZpx6Fq849Hv/4+72IxWIAgM7OTtx55y2YMuUQHH/8VDzyyAOIxaKYNesDy30k/55//mnMmvUBTj75WHr82trNOPTQ/Sz3mCMZnJkuUHBmumdBGLb1zWG0hOOoDHj6uEUc+YZFgIyHJ3cZrCMiwZ0SHBwcHL0LTQPkSO+e0+UHeihc+N//fga3334vFEXGnXf+DX6/H5dc8ifMn/8zbrrpWlx22ZXYb78D8f333+Bvf7sBTz/9InbeeRwAYNq0M3HaaWcC0JnwL7/8POV5EokErrzyUowYMQKPP/4M2tpacf/9dwEQ8H//dw1efPE5bNxYg6eeegHr16/D7bffhH322Q+DBg3O6Xq+/XYO/v3vZ3DddTdj5MhRmD37Q1x55SV47bV3UFpaatm3pmY9Zs/+0LKtpaUZs2d/iEceeQL19XW4++5bUVFRieOOOxGzZn2ARx55AFdffT3Gj98VH374Aa699s949dWZGDBgIO67706sXbsG19x8LxKCCy8+di+effZJXH75/+G+++6ALMt48snnEYtF8Y9/PISHH34AV199Hfbdd380NNTjoovOwbPPTsfAgYPg9wfw1VfW+/nss09anB0czuDGdIGi3ZYzzZFfsAzb/E3tOHKnAX3YGo6egKU0Fg9P7jIsOdOcmeZwgKZpPE+Pg6MnoGkof/tEuOvm9eppE0P2RtuJb/eIQX3ZZVdi9933AABceOEf8eSTj+Hiiy/DzJkzcOihh+PUU08HAIwcOQorVizDa6+9jNtvvwcA4Pf7k0LJU+HHH79HU1MDnnnmRWrUXn319bj++qtw8cWX4YwzzsG0aWeivLwckUgEmqZ1yXB89dWXcNZZ5+HAAw8CAFx00aX44Yfv8Mkns3DyydMs+z799OPYf/8D8e23c+g2RVHw17/egh13HIuddtoZq1efjvfeexvHHXci3nrrdZx88jQcddQxAIBLL70CixYtwMyZM3D66Wfjq68+xyOPPIHq0bsgGFNw4Z+uQXtdDWprN+Obb77GrFlf0FD766+/GeeddzquuOJqVFVVU4a+vLzC8Z7++utKLFq0AOPG7ZLzPflfAzemCxTt/YiZTigqtnbEMLLC39dNyRos2zZ/Uxs3prcxqJpmY6a5Md1VcDVvjnRQNQ0Xvb4YZT4XHj5x175uDgfHtodtzFE1YcIe9O+dd94FbW2taGtrw4YN63H88b+37Lvrrrvjww/fT3u8l1/+N15//T8AdMceQU3NeowYMdLCDk+YsBsURUFt7SbsuONOAIBLLjkPy5b9goMP/g2GDRue8jxHHnkQ/Tsej2PKlKMAABs2rMe//vUYnn76Ccv3mzZttPx+6dIlWLNmNa655gaLMe33B7DjjmPp5512GofXXnvZuIYanHfeRbZ7MgEbNqxHbe0mKIqCnXceh8ao/t2Ou+yG7Sbvh++++waqquLEE4+y/FZVVWzevIky/enw1FOP49xzL8Rnn32ccd//dXBjukDRweRMF7ox/e8fN+LZHzbivmPH4fCx/cMoZZnpeRvb+q4hHD2CuO2d4cZ012EJ894GmOlVDUHUdcRwyJiqvm7KNoHmUBxLtnQA0PuKS9y2Fv4cHH0KQdAZ4m0ozNvlMk0PVdUjyERRgMeTnG6nqgrdJxVOOOH3lAFubGzAFVdcAgDweLxJ+yrGHKYwc9ntt9+L1atX4m9/uwHz5v2ESZP2cTzPv/9tqpI/+eQ/mWMquPLKq5N+V1RUZPn85JOP4cIL/wi3WxcII4a/JFmr9aiqCkEQjWtIvieKokJRVOt9NKZpxfhDURQUFxfjuedeTvr9gAGZ1+nz5/+MurqtOOaY47kxnQVyFiCLxWK48cYbMWnSJEyePBkvvPBCyn0//fRTHHXUUZg4cSJOO+00LFu2rFuN/V8Cy0wXugDZws3tAIDPVjX1cUuyB8uwbWiNoDEYy+p3sqrhsTnrMbempaeaxpEHsOJjADemuwP2XenvOdOKquHPby/FNe8tw9aOaF83Z5sA6+y1O7E4ODjyAEEA3IHe/deDbPjq1avo3ytXrkB19QCUlZVj5MhRWLbsF8u+S5f+gpEjR6U9XklJKYYPH4Hhw0dg8OAhdPvIkaOwadNGdHS0023Lli2BJEkYNmw4nnjiUSxbthSDBw/GQQcdijFjdsSqVStSnoecY/jwEQgETEN5xIhRaGxssHz/0ksvWK7l+++/QSgUomw2AKxqCKEzJiMY7KSCafo9WY4xY8bQa1i2bKmlHcuW6fdk6NBhkCQJq1evpob5z3N1AbeRI0chGAxCEATaplgshieeeBTxeMJyvJZQ3OIo1zQNTz75GC655E8Wg50jNXI2ph944AEsXboU06dPx6233orHH38cs2fPTtpv9erV+Mtf/oJLLrkE7733HsaNG4dLLrkEkUgve9f6KTqiLDNd2DnTte36onTB5jZLiE0hwx6uOn9Te4o9rViypR0v/bwJj81Z3xPN4sgTorZ3huf6dh3sJNvfnRKrGoJoDul5Ym2RRIa9ObJBXOHGNAcHR/Z49NG/Y+XK5fj55x/x3HNP4aSTTgEAnHrqGfjqq88xY8Zr2LRpI9544xXMmfMlTjzxlC6dZ++998XQocNw551/w9q1a7BgwTw88siDOPLIqSgpKUFd3VY8/PD9WLNmNb799musWbMaY8fulPN5pk07AzNmvIbZsz9Ebe1m/Otf/8QXX3yKUaNG032++uoLXHrpFRZtCVXT6Fr//vvvwrp1a/DVV5/jrbfewIknngpAr089c+YbmD37Q2zcuAFPPvkY1q5djWOPPQFFRcWYOvV3ePTRB7Hm1xWoWbMKM//zLPbcc29st91o7LvvAbj99puxYsUyrFq1EnfffRsikTBKSkos7W8OJ+i8CAD19XVwuVw45JDDcr4X/6vIyeUQDofx5ptv4tlnn8X48eMxfvx4rF69Gq+88gqmTp1q2fe7777DmDFjcMIJJwAArr76arzyyitYs2YNJkyYkLcL2FbRHukfOdOyoqK+U2d1W8IJrGsOY4fqogy/6nsQdWcBgAZg3qY2TB03MOPvgjHF+J+rG9rxQ00LHvx8DW757U6YOLysT9vCmen8gb13/d0p8eOGVvo3N/zyA/Y+xvp5/+Dg4Oh5HH74kbj22v+Dpqk44YSTceaZ5wIAxo/fFbfccgdeeOEZPPnkPzFy5Cjccce92Guvvbt0HkmScN99D+ORRx7AxRefg0CgCFOmTMXFF/8JAHD11dfhvvvuxGWXXQi/34/zzrsIe++9XxeuZwpaWlrw3HNPoaWlBaNHb4/7738EI0aMpPvstdfe2Hff/ZN+S/z+++13gNGOAC655DJMmTLVOPaRaGlpNo7djDFjxuLhhx/HqFHbAQD+/Oe/4B//eAgP3vYXSC4XJh3wG5x/wR8BALfccgceeeQB/PnPl0GSJOy77/646qprHa/Bvka69NIrcr4P/8vIyZheuXIlZFnGxIkT6ba99toLTz31FFRVhSiaRHd5eTnWrFmD+fPnY+LEiXj77bdRXFyMkSNHOh2aw4YOi5p34S5Q6jpjYN/B+Zva+oUxTZjpXQaXYFldJ+Zvasvqd8SxUeih932Br9c0Y1NbFN+ua+5zYzpiZ6a5Md1lsGre/V2A7CfGmO7v11Io4GHeHBwcb731AVwuEbJtDDj66GNx9NHHWrYdccRvcdZZ5zke54gjfosjjvit43ePP/5Mxm1DhgzFt9+ayudDhw7Dgw8+6ni8iopK3H//I47fsdhzz0mWYwLATTfdZvl8yinTcMopVuVugrfe+iDpeDM/+s7CBk+bdiamTTvT8ffpjh0IFOHGG2/FyRf+ha5zJCMnu7y8nKqgO2HIkKGY8eG3aIskoBq/dXpeTvedw4qcjOnGxkZUVFRYEuKrq6sRi8XQ1taGyspKuv3oo4/GF198gdNPPx2SJEEURTz99NMoK8ttkV3oIoakfflup0XNW1EL9j5sseUdztvUjj/sOayPWpM9iELx3iPLsaK+E5vboqjvjGJwqS/t7+KGkRZJKN16Jj3Vb/oSYaMUVVTu+/5KFvh+t4hIQoWsan3epu6ir/qMrDFq3mrfP9uuIhJXsKi2g36OF/C4mk/0dL9h1d7/V+4pwYJNbVjdGMKpE4duU6XBtsX5qT+A3+//HdhTIrtbXpA9mqxqSJZec4ZqtEPpxRRNVdPXYwIKp8MLQvL7l8vjyMmYjkQiScpy5DOpV0bQ2tqKxsZG/O1vf8Puu++O1157DTfccAPeeecdVFVlr6JaVVWSeacCQD7bmVBUhOImsya5Xaiu7t378NIPNdjQHMbNvxuX9gXvWKczPVVFHjSH4lhY247KymKIBa7oKrl09cThA4oxYVgZFm9ux6rWGHbdPr3KocunC49FZRVVVcXdXkD1l/6dDRQyMEpir/dXOzwtupOn1O9GJBGDomp5eV6FgN7uM/4tQfq3BqHPn21X8eWqBkuEgq/IW9DXsrS2HTe8/QtuOGpnHDAmu7qq6dBT/cbXZOqgBEp8BX1P8437ps/HusYQDt11CMYPLc38g36GbWl+6g+IRqNoaREhSQJcrpwljQoC6dotSSL9v79eX95gW4tEFQ0lPinFzplhMc6F7PsP+ZWipX92+YKsaFjdEESJz4WRlQG6va/6g6oKEEURFRVF8PnSk2npkJMx7fV6k4xm8tneiIceeghjx47FGWecAQC48847cdRRR2HmzJm4+OKLsz5nc3MnClnTShD0CSef7WwJ2RwTHRE0NXXm5+BZ4v6PViIUV3DsztUYXp66fvSvtW0AgIN3qMTsFQ1oCycwd2Udxg4s7qWWdg0hQ3woFoljpwFFWLy5HUs2tOCQUekjJ5rbwgAATQNq69rhc3dt8OuJftPXaA/pufNtwViv91c7Gpp1AzDgMp9PfUMHXFL/ncD7qs+0tofp39G43OfPtqv4dMkWy+fm1lBBX8u7P2/EL7XtePOnDRhbni3PkIye7jeNLSH6d0NTEE3dWBD2N7QE9bl69aZWDPI4jy0d0QRKvK5+5cjbFuen/oBEIg5VVaEoWlK4dH+AU5g3i4EDB9Nw6f54ffkE0R8ZN2EPPPPWl2gJxeDvskGpWdIt4wkFcpZrU1pKS+2dPheKyVBUDZG4Qs+Xqd/0JBRFg6qqaG0Nwe22ipKScTAb5GRMDxo0CK2trZBlmcqlNzY2wufzWYqiA8CyZctw1lln0c+iKGLnnXfGli3WBU0maBr6xWCez3a2RaziVlFZ7dV7oGoaZcY7onLac29u0xnAkRUB7DGsDD/UtOLnjW3YcUBhG9NEodgliSj26n05HFcy3mc2PzCSUOF1dW/h2Bf9e01TCJUBNyoDyfULu4NwXL83kSzuY08jYoScF3vN5xNXNPRjW5qit/sMmwebULQ+f7ZdBREfkwTdCx+XC/taqD5DIj/jf0/1G1Y5v7fnqr4GqbTRFnGeJxfXtuPiNxbjnH1G4LLJo5N3KHD0l/XXtgJ+r/93QJ51qc+NtkgCwagCtUTrUlSnXRImF40Ykiutqlq3Q82zAQknlwoserW7Y11OS8tx48bB5XJh0aJFdNv8+fMxYcIEi/gYAAwcOBBr1661bFu/fj2GDx/e9db+j4AVHwN6X+yKXTxnUq3eYpTFGlrmw6QR5QD0MlOKquHrNc34dl1zj7WzOyDiQ25RQMDw4JGc33RgjeloFvsXGho6Yzjjpfn4v7eXZt45R0SYnOm+RsQQ7SOOEsAqpMWRPdiJub/WmW4MxrC2KQwBwK5DdMdvISlPd0QTSeJd5F4XcjUHwDpf/C8JkGmaRp9NqjJra5pCUDVgZX3Q8XsODo7/TZBc5SKPBLckQNE0BONdqxJjNwKVXIxpY1cNvZM3Tdom9aNInWyQkzHt9/txwgkn4LbbbsOSJUvw2Wef4YUXXsDZZ58NQGepo1HduDr11FMxY8YMvPvuu9iwYQMeeughbNmyBSeeeGL+r2Ibg52ZjvWymneEMRJDsfQGIzGmh5X5sNfIcgDAvI1tmDZ9Hq55bxn+8u6yJOdAIYAw025JRMCjG9OReK7GdP9bONa2R6Fq5nPLJ6gAWQHclyhlphljWu37dvVHsKrX/bU01k8b2gAAOw8qxoBiPSIjUSCGXzAm47hnf8IfZyyxbCdjlL1meqEhJpv9I95P+0dXkFDM0MpUxjR5dwrBwcjBwVE4IHarKAgo8ujrlK46Tu1iZrkY06wB3RtLJLKcKDRmurvIKcwbAG644QbcdtttOOecc1BcXIwrrrgCU6ZMAQBMnjwZ9957L0466SQcffTRCIVCePrpp1FXV4dx48Zh+vTpOYmP/a8imZnu3cUUO/GH0hiY4biCVmMRMazMB59bQpFHQiiuoKZFF6VRNT1UvNTn7tlG5wjC+rilbjDTBb7IdQKJNOgJtitKmem+vy/k+gJuiYb18vJYXQPrhOiv5aR+2qiHeO87qgINQT23v1AMv60dUYTiCtY2hSzbCctb8Mw0cx8Lva35BHutqY1pEqrf92MiBwdH4YAw04IAmn7WVWLYPurmFObNnLQ3meltzJbO3Zj2+/24//77cf/99yd9t2rVKsvnU045BaecckrXW/c/ClIWixgBvb1AsTDTacJOCLtZ6nNRBvDMScMxe0UDjhk/CNN/3oRgTCmYRSsLwrC5RAF+g5kOZ8VMm/tECoCBzRUkjCiuqHnPjyH3rxAWjqQNPrcIlyRCkVVuTHcRljrT/ZTd32qMVWMHFlMHYKE4BojRbB8n49QQK+x7/r8a5s3OBWwpSxZkzOHMNEdPIS6rCMZllPvdELex0NltGSrDTJMSUWoXjdmuMtOqZtUNyYXR7ipIjva2xkxvA3I82x4IM11VpIcj9rYxzS7e0jHTtUyIN8GF+4/CW+fvjXP3HUkZ30JcYJGFtEsSEXDrr0Hkf4KZ1tus5pmpVVSNLhgLYeFIHB1elwSXMWjznOmuwZIzrWhJE3d/QNx49l6XCI9BAxRKzjR5X2RVsyymyBhV6Gwvex8L0XHK4p0lW3H003OxqqH7OczRHJjpWAE4GDm2Paiaho1tEdR1xDLq23AUFshYLzL1jbs6syblTGc5R6tq14zw7qBQBci6C25MFyA6DC/3oBK9HEqvG9OMkRhMkzO9pcMUH3OCx5D5L8TFIGHY3KKAgMdU884Eu5p3fwM74ebzuUQtjH3fLxxJe/xu0TSmOTPdJSRsBlJvTLj5BjHyvJIIt6T3h0LJmWYNUJYtj/eTnGnWWVqIYz2L/y6rR2Mwjnkb27p9rGzCvMmY0x/niv9FPPD5GvxxxuJ+M1c0h+L0/evrNp988rHYb789MXnyJMu/++67s0/bVahgc6ZJREFXHdXkZ8Qol9XsnN6qBjz3jzuxfMl8ANumANkVV1yC9evX9fh5cg7z5uh5tBsT88ASL7C1s9fDZiMWZjq1t7O2Tc+LHlrqbEx7DWO6ENkKquYtiZRBz5mZLgCjMVewzpGYrKK46+VrLWD7TCGEpZI2+NwS9YByAbKuwb5IS6gaulkRrtdBFpwel1hw4xIrMJlQVNo+ymoWuIHaX4xpVdOwplHPS+/MA4vHMtPtGQXI+t9c8b+I937ZiriiobYtglGVgb5uTlrEZRXNoTj9XAgBQ1dddQ0OPfQIyzafz3l9+L8MTdMsOdPEruyqP0Q1OG2XKNDylaqmp4qmw4IFP6O1pQm77LaXfpxtkJk+77yL8Pe/34fHH3+mR8/Dmek8IN8dkORfDSzuG2aaDUlLFzpElbzLUzDTUuEy0zJV8xbg9+jtTBfSTtDfjWnWOZLP58Iqocuq1ueqz2Sh63NxZrq7sOcW25nq/gBiOHskAW6JGKvW6wrG5C7nrOWjbYD1nSSh6YXgnEqH/hLmvaU9SkUm8xESa8mZjiQcmaAEk/feH9Mj/pcgKyp95wq9BKCmaajriFqMr0LoX0VFxaiqqrb8Kyoq7utmFRw0mCHdes60sb2Lj5D8ThIEKuyVTQTZyy+9gEOmHE8/90YmHLGXeiu/f889J6G1tQWLFy/s0fNwY7qbeHPhFux++ydYXteZt2MSLzcp4dL7AmTZ5UxnCvOmDFAfG9N1HVHUdVhLQVE1b9FkpmOymnEAsuZMF+7CMRV6KszbroTe1/fGLkAG8JzprsLO6BeKcFcuiDHMtFPOdF1HFFOfmou/zVrZ621j35WEkvx3rMBZzVg/YaZXN5pq6flgptlrVTTnlCjiwNNgOkc4ChPsHKYU+LMKxmQE4wpEASj26uuXArf/AQDr16/D1VdfjiOPPBiHHXYALrvsQtTUrAcAqKqKRx55AFOn/gbHHHMkXnzxOfq7hoZ63HLLX3HUUYfhd787HP/4x4OIx3VWftasD2hI+UEH7Y1jjjkCL7xgspBLlizCpZdegMMPPxBHHDEZ11xzJZqamgAAsizj/vvvwlFHHWYJTV+wYJ5j+8k5Wltb6LZvv52DyZMn4e67b6PbvvvuG5x//hk47LADceaZp+Drr7+g38myjIMP2hsXn/wbXHzyb3DIwXvj2CkHANAdIp2dnbjzzlswZcohOP74qXjkkQcQi+nr161btySF0U+ePAkvv/gsAOCem/+MD2a8CCCzMb1xYw2WL1uCCXvuS7fVbt6Eq6++AkceeRBOOul3ePPN1wEACxbMw4knHo0333wdRx99OI49dgqmT3/ecrx3352JU045DkceeRAuv/xirF27hn63efMm2tZzTzwUF5/8G5x12gn0mvbbb09s3bqF7v/880/j8ssvpp+//vpLnHnmKTj88ANx0UVnY+HC+fQ7TdPw4ovP4fjjp2Lq1ENx3XVXoa6uztK2Aw88GO+881ba+9FdcGO6m1hU247OmIyFm9vzdkx7znTvl8Zi1bydz61pGmrbiACZ33GffAr9qJqGez9djfd/qcu8M4O4rOLMlxfg7P8stAwupgCZAL/bjFnNFOrd3+tMs88zn4t0e43uvmbtqTHNCpD1h9VGAcJ+3/rjfWTTOpxypte3hBGTVays774wVa6IO7DR7Pa4ovUJY54t+oua9+pG89mm0wLJFjHb+O+UN806R/p6TORID1YzpdCqFmiahogcof9aoiHElCi8HhmaEEdMiSKiRCz7dPdfvpluVVVx/fVXYciQoXjxxVfx5JMvQFEUPPnkPwEA77//Dr755ms88sjjuOOOezF9+vP45ZfFSCQSuPLKSxGNRvD448/gjjvuw/fff4t//euf9NgDBw7Ce+/NxltvfYArrrgaL7zwDGpq1iMYDOK66/4P++yzH15+eQYefvhxbN68Gf/5z78BAB988C6+/XYO7rnnQbz77my8997sjNdRVlaGuXO/p5+//voLeDxmvtz8+T/jppuuxdSpv8OLL76KY445Hn/72w1YuXIFACAej2Hw4CF48NmZeOi5mbj77gfMewTgvvvuQDAYxJNPPo97730IK1Ysx8MPm/sAwLPPTsd77+nt3XXX3SjLLcBkfDPN03Pn/oCxO+0Cf6AIAJCIx3HXzVchEPDj6adfxNVXX49nnnkC3333DQCgpaUZs2d/iEceeQLXXnsjXn31Jbz//jsAdIfCv//9DP7v/67FCy+8gt13n4grr7wEHR0dAIBYLIbdd5+Id9/9CA8+OxN/OO9PQJbE9OrVv+Luu2/D2WdfgOnTX8eUKUfjmmuuxObNmwAAM2e+gU8++Qi33noXnn76RVRWVuLqq/8EWTYdpnvvvS9++mluj0Zv8JzpbqLIKAmVTYhwtmg31LzZMO98lzFKBwszncKD3xpJICqrEAAMLnFOvPXkkZle3RDC20u24pt1zThuwuCsf1fXGaNh85GEQkt4JWiYt55DScqQsfs4IVZgQlu54n+GmTbO73ezxnRhLZD6C+xh3f05zNubImeaGEZ9cW3W0G6GmWYWQzFZtTj9CgnxfhLmnW9m2j7GtUUSGFFhdSyzURxRWUVZt8/avzFvYxvu+uRX3HDEjth3u4q+bo4F7BqukKJvNE3DlXP/iGWtv/TqeXet2A2P7vdkTuvOBx64B3//+/0ABPh8PgwfPhzTpp2JQw45DLFYDCec8HuceOIp8Pv19+Soo47Bq6++BACYMuUoHHTQIaiqqkZt7Wa4XC4kEgn8+OP3aGpqwDPPvIjS0lIAwNVXX4/rr78KF198GQBAFEVUVVUDAAYMGAhRFFFUVIRYLIpzzrkQ06adAUEQMHToMBx66GFYsWIZAGDt2jWYOHEvTJy4V9bXuO++++OHH77DUUcdA1mW8cMP32GvvSbR72fOnIFDDz0cp556OgBg5MhRWLFiGV577WXcfvs9CIVC8PsDKKuohCQKCIUb6W/rtmzGN998jVmzvkBxsR4ef/31N+O8807HFVdcTfcrL6+g1+tyuSwq4ORxZRIT+/XXlRg+YhT9vGzxz+joaMONN96KQKAI22+/A/7v/66FKOrzpaIo+Otfb8GOO47FTjvtjNWrT8d7772N4447Ea+++hLOOus8HHjgQQCAiy66FD/88B0++WQWTj55GkKhIIqKilFeWYUy2Qd/oDhbWxqvv/4yjj32BEyZMhUAcMop07Bo0Xy8885buOKKq/Dqqy/j6quvx5576s/g2mtvxPHHT8Xcud9j8uSDAQCjR2+Pjo521NVtxZAhQ7M8c27gxnQ3UWTUKE5ldOaKuKxSY3ZAiR7mTcoYuTOpCeQJ0URmZprkSw8o9lCj2Q4fVfPu/sRE6iNno7jNgg3vZhfKxGvnlgQIgl5rOhhTMh6//4d5WwXI8gU769LXjgZTgIznTHcXScx0AS00s4GmaaYAmSQ65kzHGBa4txF3CO22/x1LFK4x3R/DvPOdMw2YTnAW7LvDmWngm3XNqG2P4uu1zQVnTFuY6QJzCglZmx59i4su+iMOOug3UFUFnZ1BfPXV57jllr/iiSeexYQJu+OEE07G7NkfYuXK5di4sQarVq1CZWUlACAQCCAQCODWW2/AF198hrFjd8bEiXvhlVemY8SIkdSQBoAJE3aDoiiordXZyfr6Ohx55EFQFBXxeAyHHz4FAwYMBKAb7G+88QpWr/4VNTXrsWbNr5gwYXcAwJgxY/Dii89jw4YajBq1XVbXuN9+B+Lhhx+ALMtYuHAeRo/eHuXlZl/esGE9jj/+95bf7Lrr7vjww/dpW8vKywEAdg2u2k0boKoqTjzxKMt2VVWxefMmlJWlcMcxhvN7b/4HH77zOoqLS7DLuPG49NIrMHLkqKSftLW1YvioMQB04bL6LZsweMgIBAymGgB+97vjAOhh3n5/ADvuOJZ+t9NO4/Daay/Ta/7Xvx7D008/Qb+Px+PYtGkjveby8nIQPsOpN5911qnUcZNIJLDrrrsBAGpqarBu3Wd4//236b6JRAL77LM/wuEwGhrqceutN1CjH9CZcHJuACgt1e9ba2sLN6YLFdSYzhMz3WFM8qIAVAU8dHtMVukisKfBGompFh00xLvcOcQbYEtjdf/eEOMomlByYunrO2P0b3ahTAXIjNEs4DaM6RzCvPvaYOwKeo2Z7uMQeJKq4HOZOdOFxDb0JyQJkPUzhl9WNeq590jOOdPk775YREdThEnHLY47BYC7N5uVNVKFqRcSQnEZte2mY7Uzmt+caSCLMO8CdjT0Fsi8EE5TJaSvELaJaBYKBEHAo/s9iahi9t8t7RF0RBUMKvVA04CGzjhKfRKGpki56wp8ki/naMiKikoMHz6Cfh4/fld8//03+PLLz7DDDjvioovORllZOSZPPhhHHPFbbNxYg9de+4/lGFdc8Rccf/zvccst1+PDD9+zhFATKMZ7Rf6vrh6Axx57GqqqYt26NbjttpuwYME8jBgxEhdeeBZ22mkcJk3aF8cddyK+//5bLFums/y/+93xWLFiOc4773RomgaXK7NJVFVVjSFDhmLp0iX4+usvceihh9EQbgDweDxJv1FVBaqq96+amvUYNGgIACTdX1lRUFxcjOeeeznpGAMGDEBLS0vSdgCWMO/fHn0CDjjyBLjVKD55fwauu+4qvP7620m/EQQBitEmtyRCklxp61xLktWZq6oqBMFkra+88mpMmrSPZZ+iIt0w37ChBkOGDKWplqKDKfPgg49SB8hbb72ONWtW02OfccY5mDr1d5b9vV4vFEVv/5133p/kMGCdL5qmGuftORuK50x3E8V5DvMm4mMlXhe8LpF6rnrTq21npp3yDOoMI3VIaeraSmTRmo/QP2KsKVpuRhFrTJOFjaJqVLWQGFqE9cmJme6PxjSziMlnSGY4bj1WX5eCIYs2r5vnTHcXSaWxCtRgSgX2ndUFyJJzpsk+fXFt8VRh3rYQ4UKFJcy7QNtJSmKR+TTfAmQA0BZJPiZnpq0g83g+0+LyhVCCZaYLa4wTBAF+l5/+c4s+eCUfAq4AAi4/vJIPHslv2ae7//KVVigIevTfwoXz0dTUiH/+8ymcfvrZ2HvvfVFfX0fXl6+++hK+/XYOqqurseeek7Dnnntj5cqVGDlyFDZt2oiODlOXaNmyJZAkCcOGDQegG3rDh4/AyJGjcOihh2P77XfA8uVLMWfOlygpKcMDD/wDp556GnbffSK2bKmlx3G73dhvvwNQVFSM2267Gy+88EpW17T//gfi+++/wTfffI2DD/6N5buRI0dRY51g6dJfqLG3cOE8jN15PIBkA2zw0BEIBoMQBAHDh4/A8OEjEIvF8MQTjyIeNysG2I1C2lsFoKSkFAOHDMPoMTvjnHPOx+bNG9He3pZ0DRUVlfSeuiUBA4cMQ0NdLaJR02nz+OP/wD/+8SAAIBjstIiErVy5HGPG6Mz2iBGj0NjYQNs8fPgIvPTSC/Q+LFgwD7vssisNPRcduOnBg4fQ35aUmIbwyJGjsHVrreXY77//NubO/R4lJSWoqKhES0sT/W7QoMH417/+iY0bN9BjtLXp119ZWZV03nyBG9PdRHGew7yJ+FiZ3w1BEGh+X28uplhWUVY1R7aBLEZKfanZknyqebMscC6GGmtMk8UPu8AhofMBT+Za05qm9WsBMlXTEOqhMG/7fYv08b0h7fGzYd4FFrrXX9Dfc6bZ9rolwdRycChJ1Rc5v07lsOxtsYtdFRIsYd4F2jfWNOnG9E4D9TzEUFzJqnRMOtjHf85MZwZxKAR72Jj+ek0zvlvvzOKlAsuWF7q+Bum6omCym4VQGisUCqK5uQnNzU3YtGkjXnjhGWzYUIPf/OYIlJWVIRKJ4JtvvsLWrVvwwQfvYubMGUgk9Pemra0Vjz76EJYuXYLFixdi/vyfMXbsTth7730xdOgw3Hnn37B27RosWDAPjzzyII48cipKSkoA6Cxpc3MTmpoa8fPPP2LTpk0YPnwESkvLUF9fh3nzfkJt7Wb85z8v4uuvv6BK4LW1m3HPPbfj3HMvwCGHHIYRI0ZmdZ377z8Z77wzE4MHD6FsKsGpp56Br776HDNmvIZNmzbijTdewZw5X+LEE0/B5s2bMGfO1xi3y65ob21BR1sLOjt1ka5QZwcGDx+Fffc9ALfffjNWrFiGVatW4u67b0MkEobL5aJsrddrq6DDPPpYLIL21hZsqFmHGTNew6BBg2mYM4uxY3dCzfq1AHRmevwe+6C0vBIPPHA3Nmyowbfffo333puJffbZn/7m/vvvwrp1a/DVV5/jrbfewIknngoAmDbtDMyY8Rpmz/4QtbWb8a9//RNffPEpRo0ajSVLFmHdurUYNWo0Gpua0N7agmgkBFVVEQxmFvw89dTT8dlnn+DNN19Hbe1mzJjxKt5441X6rP7wh9PxzDNP4ttv52DTpo2477478csvizFy5Hb0GGvXrkFlZVXSs8oneJh3N0EEyPI1ORBmusynH9frkhBJqD2Wi6Yr2HZi/JBSanTYDaNQXIbXZQ1dIeHCxJngBG8ec6ZZr340oaLUuRpXEpyYacvi2vDwEWM6HTOdUDRLGExfs6+5IhxXbO3vOWO6L1kYTdOYOtOcme4u+ruaNxk73ZIAUXCuMx1nHG2qpvVaDUz23ICVLbcaYoU71vQHZprkS08cXoYVhmJ7KC6ndQZngn38bHc0pllmujDvTW+CzBP5Ih+csLUjimvfWwYNwJ8mb4dz9hmRFcvKRlcVGjNtB1H3FwWBGtEFYEvjkUcewiOPPARAD8MdOnQYbrnlDpr/eu65F+Lvf78f8XgcO+wwBldffT3uu+9ONDY24PzzL0FzczOuuebPcLkkTJlyFH73u+MgSRLuu+9hPPLIA7j44nMQCBRhypSpuPjiP9HzNjTU4/jjdYGqsrIy/O53x+KQQw6DqqpYvHghbr75egiCgHHjdsHll/8fnn/+acTjcdx//10YO3ZnnHTSqTld5y67jIfX68Ehh/wm6bvx43fFLbfcgRdeeAZPPvlPjBw5CnfccS/22mtvnHzysYhEwrjs4rOSfvfkg3/DdXf+A7fccgceeeQB/PnPl0GSJOy77/646qpr8dZbb+C5557E4YcfiXIj55qAffTvvvUa3n3rNbg9Huw4Zizuuut+x/6/774H4PHHH0U0EoGrxAuXJOGy6+/Ce9Mfw3nnnYGqqir86U9/xgEHTKalwvbbTy9n5vcHcMkll1FRsMMPn4KWlhY899xTaGlpwejR2+P++x/BiBEjcdppJwEATj75mKQ2PProQzj//IuTtrPYddcJ9H7+61+PYtiw4bj11ruxxx57AgBOO+0shMNhPPjg3QiFQth5513w8MOPWcK8lyxZhH322a9HRZy5Md1NkJzpfAiaACYzTSZ5Xw8z0//+cSOen7sRt0wZS1Wy7ecKxRRUBqy/o8Z0GuVrmpuYh4Uga+TmkqvslDPNCii5DGY6mzBvu0Ojr9nXXGEPrcvnwjfJmO7DRTX7nHxuU3CqvxmBhQI7o9//mGn9uZPxyCn9hB2jEooGr6v3jGnWUCZt0jRrRFAhs5r9oTTWrw26Mb3LoBL4XCKisorOWPeMadJnSn0udETlFMy0lrR/d/DN2mb84+t1uOOonTB+SGnmHxQYyJzZk2He36xtpsbFE9/WoD0q48qDR2dcSPcnZpoYzoJglkLq6+ntrbc+gMslQk4zBpx//sVJxhMRuQKAW265w/F3Q4cOw4MPPur43dFHH4ujjz7W8TtJknDNNTfgmmtusGwnStv//OdTSb/59lvnGtP27/7738/o3zfddJtlvyOO+C2OOOK3jsd488334SurxtaOGEq8Loyo8OPneT/jyWeegqbpzoDbb78n6XdnnXUuzjrr3KTtjz/+DOo7o2gOJXDXA0+g2CuhpiUCjyRizICipP0JRowYiR13Ho+FP87B9scfD1EUMGTYSDz48BPwupxJsmnTzsS0aWc6fnfKKdNwyinTHL8j960pGENDMI5yvxuLvvsUCxfOx5AhQzF37gJLv7nggkssv093PyVJwsUXX0aV3e3QNA2ff/4pbr75dsfv8wUe5t1NFHnynDNtKIKW+QkznT+D1AlElGVjW4Ruc2Km7SDXW+xNzUw7hVN2FZEuqmg7MtPGRCkxE1GAGNNpDHX7M+hvOXB2h09eBcgKqM402z+8nJnuNvp9zrRiKnnr/+v9IZ5iTOltZwFrNJN7a7/nhaySXehh3qqmYa0R5j1mQBF1AAej3RujyHUPMkpDOjHTrFGWD2b6y9VN2Ngawfc1rd0+Vl8g0gs503PWNgMAJhjOhv/M24wnvq3J+LtwAedM28Ey08RHUAhh3hzpUV5eAVEULWH6AOBxu1FUXAoNSCsClgoq41yRjINmk8Zy3MlnYs6nH0AUAEnI/ne5gM1TJq+VJArwer0oKirO67mc8PPPP6K6uhq7775Hj56HG9PdRJGXqHnnh5lutzHTpjHdM4uUqEPYlX3Sd5r4Qlkw0/lsuzXMO7uJOBiTLW23iwy5GHX0bHKm7UZ8IbNFTkg2pvO3oEkO8+67e0P6h1sS4BIFGn2Qz5JO0YSCs/+zAI98tTZvxyxUJKt5969FGy2LZYxH6XKmgd43pmMOzLTdAVnIjrtYgTPTW9qjCCcUeCQBoyoDKDHmrO6KkJHxf2CxbkxnFCDLw3jrpPvRn9DTYd7BmIz5m3RRpVunjsV1h+sCSR8srcv423CB1pl2AmuMEYOs8N48Djuee+4lDBo0mDo+SLTEhN12x6XX6ax8V3wiNFIBjDGtadTpkgrj99gbFVUDsHD+TyDL4Xx3/fff/5j+TQx1SdBDw//v/67J78kcMH3680mRCT0Bbkx3E1TNO+asep0rOgxmupTJmQZ6zjiJOoRd2Sd9pxB2kiNe7Mkc5p2PcikRW850NmBZaSA5Z5qt223mTKc+tt0pkM0C97/L6vDs9xsy7tcbsOf151eAzGD7jYG8L3M8Sf8gofsmM52/613bHMaK+iA+Wt6Qt2P2FBbXtuPJb9d32UhMrjPdv5ZtCcpM6/0gXc400PvlnZyM0YTcP5hpPRzd2SlRKCD50ttXFcElCnTO7q4xTa51sFHRwqnOtCXvPQ9zODlnvtmj3gKZJ6Ky2iMOgbk1rZBVDSMr/BhVGcCx4wdBANASTqA5FE/725ClNFbh9WMWmoWZLhwBskJANKGgPZIo6PthZ6YFmLWXu9Ju1jiXBLMqeaZxQtU0XHz1rdh77/0oM606/GbPPSelDX/PFkTNW7IX2O5BPPHEs9hhhzE9fh5uTHcTRIBLQ35yaNsN73YZyZl29ywz7RR2FWWUkO3fERADuyhNmHc+1bzDaYz9VLAb02SRTJg1N1NegBhe6ZjpJLYow3VpmoYHPl+DZ37YgM1MGH1fwc4G9ESd6cqA3m/7lJlmakwDpjGdzwUoeUf6Q63xJ76twQs/bsJPG9u69HtiEJD7WOisjR0xOzPtmDPdh2HeDqWx7GNNIRqpgP5Osa9VX6ihZ8LSrZ0AgB2N/MESnz7Wd9+Y1t99NszbzgRZy5vlkZnuZ+8gAeuA7ola09+s00O8D9peDy31uSWMqNBrL69uTK8cbKkzXcD3V9M0S1ivaYT1WZMKCls7YqhtjxbsmAlYw/QBUj7M+K4rxzP+J+ru2YZ6m2HXgNgD6yQ7iKHemwKfvQVuTHcTXpdIO24+RMgIM22qefdszjQxBti2EyOxushjfOdkTGdmpvPZdtY4y9ZpUWc3pulCxIGZpgJkqZ8hKU9DGK5MhlQwptC2ZvKK9wZ6Mmc6YixEKvy6Md2XRibpKz7KTOdfgIzcu6isFrQHHDCfe1dDK8l9I9EbXTU2//XtekybPg+d0Z5T8nVCsgCZmTNNnp3VmO7d5xl1OHdCzc1x11ew50gX2gJW0zR8uboRALDfdhUAQMO8uztfx2xh3oqWfEz2XcmHs53MpYXOnDpB0zSLwZrvvGlZ1fDduhYAwMFjKun2sYYThUQopIIlzLuP72+6OYWdxkQI1DAp8Gmo10DejUJ2+rICcgTdiTCwh41LWerEsEY9Gx7eU6Bh3r3ITGdCvtZv3JjuJgTBDBvLx+TQTutM68f09XTOtJwc5k0MoSrDmLbng2uaRrelFSCjat75DvPuKjOdOmfaT8K80yx4yDMoNwzGhKKlHaxYA9opn663YXeK9AwzrfcZdvFf1xHF8rrOvJ0rEwgDRJw5PZIzzYouFZgBYYddKyBXEOcTGYu6kjOtahpmLNyCtU1hLK/vvb4AOAiQGdehwZzcWaOwt9lVJ2Y6Ocy7MCMg7FFH8QJzLq1pCmFTWxRel4gDt9cNrOI8GdPEaVfsdVFnrH2ct+RM58HBSMad/hjmHZNVi7hSyMFJ3x38sqUD7VEZpT4Xdhtq1tUdk60xXQACZJKk96N4PJZyH2IACTCYacpo9r8+0RMgw0+mfOG+hJ2Z1v/W/+9uzjSQnV6Rqmn0d6IRHg707NjSF2HemUDeNUnqXnErXhorDyj2utAeSeRFhIwoglIBMndP50yTMO9kAbJqakxbJ71IQqXe0bSlsfKp5s0a01kaLylzpg3PpZt5oUmJs0gahwg5b5nfjYagbihHE0rKe9AcNo1pJ6XX3gZ5xpKgsyj5NBpIP6pwCPP+89tLUdMSxn8v3hcDDBanJ0EYIJ+r53Km2YVxJKFQFrwQQSbUrj5vYhCQVIiuMNOb26J0HEn3jvUEkgTIGCdaXNHgkvpagCz53MkCZIXpsLEv1jTo/YWN+ulLfP5rEwBg/+0qaOUNU4AsP2rePreIcr8LYSNXE0ZYMWAXIOv+MyTH6I8CZMnCpvl1MH9jqHgfMLqSjvkAsOMAXTF4TVP2zHRf3V9RlOD3FyMY1NXaPR5vUkmvhKxC0GSIAGQ5AVnVP0PTDYOerKWbCaoqQOlrRlhJQACQSMSQcBXme6IoCQiaAk0RkDCWhoIqQ9A0xBNxSMhtPaEpCQiaCk2JI5HQ4BEUCJqMSFRDwuP8G1kx+g0ARY5D0BIQNBmyrCGR6BmeVZX1Z6PJCSRgvm990W80TUM8HkMw2Aq/vxii2L1r5sZ0HlDiM0XIuoveZqZp3Uej7bJiCoNQZtrmwScefUkUqAfMCfnMmY5YwrxzY6YlUYCimnVbidfZLSXnTGdTGqvE69IHBOiLm1T2IctMtxaAMU2Y6coiDxqD8R4pjUWNaeNeaZqGTW0RqJqey9QbxjQ5N8n5TxfyJKsapv+0EQeOrsTOg0qyPgd77wo1BJfAZKa71k7yvpB3pCsM/0qGjU73jvUE4jZmmn3v47KKgEeyioD1emmsZPEz+7Mq1OiHOA2hF+jfMVm13OO+xBeGMX3Y2Gq6LV9q3jFGm6HM78aWjlhSremeEiDrj8a0/b23C2J2F9+tN0K8d6iybCe58uubw0goqfsmm+LV2w41FqWlegQFMajtSCgaosE4RBFoFjqgaUC0Q1/rNMGLviT9RFGE2sch8qHOGKABbXEJcrgwTZxgKIGYrKIj4YIcNoicYByyoqFVcSOcZl3teLxgHAlFQ5viRtQlIppQEQ0nIEsCXCmsaVnVEO2MQxCAFsGLcFxBNCJDc4twxd3dvkY7NA0IG/20TfPQHG2gb/uN319M37nuoDB7Wj8DNaa76WmNJhQ6WZbZSmP11IKdGB6k7ex5iDFtn/SCJMTbI6X1gtJQkz5iphsMY3pYmQ8bWyNmzjQRIHPImU5nqJNn43WJ8LslhBNK2tC9JkuYdwEY08ZzqwzoxnQ++xRNDSBh3sbnqKxSYywfmgLZIJec6TlrmvDUdxvwwdJ6vH3B3lkLY7D3rtBFyMiiv6sq1ZSZNqI3urKQX1lviv/Ya5L3NOzMtCQKSdEZcQs73Pdq3vZn1Zfq+OlA2lvsdaElrI9xhSJCtq45hPUtYbglgQpSAUCxj9SZzk/OtNcwpoHkcb7HBMj6oTFtHyfzXR6LzLdjqoss2weXeFHslRCMKahpCVOm2o5QgQiQCYKAsrIqlJRUQFGS79GqhiBu/3oFBhZ78cQpu0HVNFz6ga60/Py0PVDqz78hlA0EAaioKEJra6jP8rcVVcMf39fvxYkThuD0SUP6piEZ8PDcFfi1IYi/HDYG+w3RtRwe+G4Z1jWHccMRO2LPQeU5He/Or5eitj2C26buhPFVpWgJx/F/Hy2GIAAvn7knrQrEYn1zCLd/vRzlfjeenbYH1mxoxUNfr8HYAcW4+5hx+bhMC9oicdz+wWIAwOvnTKIkR1/2G0lydZuRJuDGdB5Ac7C6uUjsiJphuCTsuCcFyGRVo5N9XNEQl1U64UmCmRuczEzr+xSlCfEG2JzpPBvTWRgvmqZRZnpEuV83phWrAJmLVfP2kHrhmdW8vS4RPrdoGNOpr605ZC6sCsKYJsy0wR7nqyasrKh08V9OmWn92B3MgrXXjGkSfmnLmXYykja06irrte1R/LyxDfuOqsjqHDFLmHdhGA+pEO82M63/jjD9XTnOygbTmO5t54PJTJuOEo9LRCSh0u/Y8bUvw7zzrebdEU3g01WN+MP+o7vewDSIMfoEXpeImKwWTK1pEuK936gKSyoOqcCRrzrTXpdE50p2nNc0Le9h3uR+98ecafu8nW8BMtNpZnWICoKAHauLsLC2A6sbQymNaZY5LwRnhSiKEMVkVjEkC6jtVODzAm63/n1DWHdaJyDRbb0NQQB8Ph/c7kTfGdMJBbWd+nOsCyl9di8yobZDRm2nApfLTdvYEdefa0gRc2735k4ZWzoVSC4P3G4PBpa6EZZFtEYS2NCWwPgh/qTfhOQIapnf+L1e1HYqcLvjPXLfQsY1l3hd8HnNCMVC6Df5QGHEYvVzFBsscneNBWJ4lPrclPEleZ89wUwnT26yhdVLJaxGrpMsSlLBk9cw79zqTLdHZLoAHVbmA8DWmXZgprPImWaZCMJ6pmMb2JzpwjCm9edGIg7yFTrKGpPEUCfPi1VuzndYXyqQfk3KyqXLma5ti9K/31myNftzsGHeBcxMy4pKy1909T0kgmMkeiNXATJN07CKMabzvYjOBLrIZsI7PbZa01aDtvdmdEW1GlzmGJWfnOm3Fm3FfZ+twb+/W9/1RqYBK+6WT+dpPkBCvA8fO8CynUSS5avOtJ4zrY977cx4ZzfIYnkYJ1Ix00u2dODL1U3dPn5Pwu50zLsxTZzdDmHcxIBOJUKWUFSLs7Uvw7wzwSxdaq6/zHJ//dgayQPYsae355lcQNYPfoYx7k5apD36ShAE7DRQ7/Ps3MuCRIgR4q7UGBc7eqjaRocx3pLxd1sDN6bzgHypebdHifiY2dmyUeXrKpLCruKKWaPXLdGXzH5d5HM68TGAGRy6OTFpmmZZTGYTLkdY6cqAm9bCNutMGwJkTqWxsgzzJqxnOpaNzZkuBAEyYkwTxe18RTvQaAZRoPmI5HmRPg3kP6wvFeyLDWpMOyw0atvN+t9frWnOuoSZpT8WMDMd7aaRqGkaZcF8XRQg29IRtUzQfcZMM3loJG+SLEIsImC9aAzax8Y4EynEoqvjP3Hi1XekVgfuDthFXD4FJ7uLDS1hrGkKwSUKOGgHaz5cPkpjaZpmmQ/KDY0T1mlqj4TprkNcYSLJZNs9vuGD5bj+/eVoDPbMc84H7HNrPucDmal37pQTbSp6OxsW9jVOVyoW9BbsaUxAz5dQ7S9gx8neioTrCuwOf8Ccn7J5hmuaQtZSbg6OpLED9T7/awoHEkntJEQSGRc7onKPVGSwl/3d1sCN6TwgXwJkpviYmfPSk8Z0kromUxfZ5xIZY9pZgCxbYzrWzXIp9pIa2YTVkhrTg0q8SQtnWhqLCfMmxnRMVlOG0LFhfb4sVNabCy5nmpQ80/tXrn1q6dYOxxJXZJEUcEvUgCX3qk+YaeY5ASwznfxct7TrzHSRR4KiavjvsvqszsFOeIWcM91dlWr2ngW6KEDG5ksDfZAzbaszrf9t1JpWHIzpXhRCidnGD8pM297NVA7Ep76rwSNfrU15fHJ9HdGeGX9I2UOvS4SXqd/d1yALyHGDSmhlDILiPAiQsf3F6xKpxgnrNLVHwnQ3goV1UthrwbZHZWiw6nQUGnoyzJvtcx4H8aZMtabtY7jdWVFIIG31M9eZT7HX/gz2HSlkZjri4BAxxYbTz6+rGoI4bfp83DJrJd0WszHTADIy0yHKTOvjIRknZVXrkUhY4lAvyWA39FdwYzoPMJnpboZ5R5KZaeK56olQUvsEEozLFlaP5ETbnQTEmC7KFObNLF67I+pj92hncy/qGWPaDIGy5kyzzLSfuZZUxhFZ+OoCZLkx04VQZ5owAdVdCPOOySounbEEl7yxOMnjSyd3NxP+bmxjGcneY6bN8EvArCduN6ZlRaVOl7P3HgFAD/XOpj5lfxEgsypFd8+YJu9IrsbmCsOYJq9bXwuQsX/HFdXCMurbeo+Vsoszpipj5vSuxmUVz8/diFfn16It7GwsE+O8s4dC91ildMqsFIAhQp45iUpiUcLMa12tRRu1GNPOOdP5ZqZZx4vdoUXmtEJm45Ij4fLXVvZ9cWKmt68uggCgJZxwjD6yG16FkDOdChE52RDraaHafEPTNPzaEMy70yLaX5hpphIAQbbM9CpjPt3QEgZglHhyiL4aO9BMbXAiiEifJ8y03y1S4qEnIik7aRorN6Y5UsBU8+4JZtpkTPONJGOaZabdIs2JTmKmcwzzBrrXfns7s5kw6jt1xlFnpokAVWpm2iMJVF0w1WKfFdvJlMsuqxpamQVuZ0zuU2+3pmkMM527MR2Oy4jKKqKyivmb2mzfmQ4YP+P80TSN5skAvSlAZp2o3CmY6brOGFRNf57T9hyGIo9EhcgynsNSqq1wFzDsArwrrAXLZpsCZLktNMnkv5NReqyvSmOxIXBumjOtlwJkr6g3w7zt76A9Z5rcc6d3lR2XgykME/KsOnuImbaEeUuFw47FHJ45AZm3NOQWTcaOH+R5uEQBLlEwc6YZp2m+8t7p75lFNtsWTdOoLkJ3a2f3JHoyZ5rca0mApcY0gd8tYYRR/3uNAzttn/N7W9E/F0QZ5zWBnTDoiXNe9/5yvJuDrkg6fLKyEWe8vADP/rAh6bvuODLYsadQmWlW+Nc57z39M6wz1rZkPacwKQ7seDei3A+fIQq5sTWSdBxSCo6QYoIgUEO3u3oSTmA1obZFcGM6D8gbM+2QU9CjYd6yfXKTzdqZbomGfxClb7ofDfNOz0y7RAFkWiOLG1XT8MnKBmztiKb+oQ32SThXZtrM3SY508kCZIIgZMybtpbGSh8x0BaOQwMgCqD3oD3P7NCvDcGsWVE2fN3Mmc6NmSb4cUOb5TuySAx4JOpkUDR90mAX8cFeWuhFaQSBPWfaer21Roj30FIfAh4JR40bCABZhXqz3uNCzlPrbv1kCzPdhZxpTdOwwqgxPXFYGYC+Y6bZ990Uy9KS3oPezPm1G55mnWn9f1ODIPmesYvFVPe0p5lpMq77DDVvIHOYYm8gQZ958hLHy7Q120XjF6ubcOhj3+HTVY0ArHMBAEdm2m4UdLc0Fjtfs8dm/+5uua+eBJmryHvY3bQ4Fk5hrnaQetO/OuRNh21rt0IWIIsw0YMElHTpIcfu/E3t+HJ1E55xMH67AmLcrWsOW7Y/+PkaTPnXD6jLYX3Ioj/kTLNjuXPee/pnuNXQvyDXx0YCsf1fEgUqvOcU6h2yCZABPStCxgXIODIibznThle7zJecM90TdUadcpjIQO1ziTT8Q/8uOfe12JP+pRAEIUnR++eNbbjpw5V48PM1XW5nNh5+YkwPLvU55EwnL64BZAzdZktjeTPkTJOyWBUBDx2g8pk3vbi2HWe8vAB3ffxrVvuTgVcUQMVyZFXLusQKG/r644ZWy3dhZnJnBTUiCcXiQEjFnuUbVGXXVhrLvrilxrSh9j7VMKa/WduckV3rL2He7ETbFbaF/EYSBfoe5cIc1HfG0B6VIYkCdhuqM9OFIEBG/k4oapJTsTdDPO2OGDI2kTaTucVpgRXOypjWr6WnFFpZpfRCEiAzx2rnuvG55k3/vKEVMSYqh41SAoAyY0xtjyZo6Di596QFCUXrVt9i+4CSypjupTG2KyDvfZXhzM2FfEgoKmYtr0dDp7PAWsJBF8EOYkyvacrMTBdymLezAJlVAyLfIJF+jcF4XvQXSF+whxPP3dCKzphMU4NyhZ2Z7gkhre6CrGdFwVquMVtjmqSmxWRVL0vK7G9f01IRsrTGtLmOL/HqtkdPzBeEWCnlOdMcqVBsdMDuTmROat6+HmSm7YxvMMaUxnJJkESTrWVZkGyZaf04VkOWTIa5GJb2iS6bxTg5z8Bij0PONGGmrd2fOA9Sh3mbxrQvg5OjySiLVV3kcWQtugsipLIlSw8urQ3ucVkm4WwnX3bA3tgasUQWRJjcG7ck0nD5aEK1CpClcDZpmoaV9Z156+NmdAUpjeVsBBLxMVI6bcLQUlQXeRCKKxlDvWMWY7rvjYdUYI21rjHThuNJFGi4fC5GOVkU7VAVoOkrhSZAlsQO92aYt13N2yaSSJnpDMZ0KIMDsKfCvFlG0GT7+965FKcOU+clTokxd2XLXpGxmywyo4xQp348/Tmpmjk/EccImw6Vy71ZVR+0GBuxVMw08z6y4200oeDmD1fg818bsz5nT4KMkwOKdWM6F0HKr9Y049aPVuGJb51LvDnpItixQ5VuWKxrCid9l6TmXcBh3hGHMG9vD5ZQBUxyAgDWOty/XEGuwa4lY75nXRuv2PFUVpOjjgoBEWaNTUrgAtmLyNUza69gTKHX6JYEiILVmE4nQkbIP5Y0I07BnhCsbOc50xyZUJwnZrrDobP5ejFnWi+NZc3VIwIu7LVlq+YNIEmUhiwAc5msyOATcGc3YWiahmYjX3lAsZcunGk+omrmu7EIGB66VIv9KGNMkxCrVIYUETmpKnKjIpB/Y5qotmbbL4JMfgxrVGQbFmZf9P9YY7LTYRrNIBn/m2Io2eRMf7m6CWf9ZyH+lWKhlCvsIZip1LxJjelh5boxLQoCDh1TRduUDmy0RCHXmU6l5q2oGv705hLc82n6yAaqLyAJljzjbLHSmMR3HlRMw8l6PWfaYaHNXktymHdvMtPOOdOUmfamZqZZAzpTmHdMTnYa5ANx5l0rJEXhuG0MsCPX8lgtxnxCjFU6xhjzAGu0J4wwdzLesIvVbPOm1zWHcOZ/FuDG/66g22KWnGnV8W+Waf9pYxs+XtmI537YmNU5exqUmTY0O3IRpCTzaarShZmcJwAwuioAAFjfEk4SnjN1P4jjte/7cCpEbPMtgKQIwHyjPmje97UOzH6uICJqbOlMWdXoGrirzKh9nCzEvOmozdlPYDojUz9DVdMoMw3o6zonZzEBESH7tTGUxNKHE9bSWABSlsPNB7gAmQ2xWAw33ngjJk2ahMmTJ+OFF15Iue+qVatw2mmnYbfddsOxxx6LuXPndquxhYp815nutdJY9oEnJpsDtbFIIC8Xy7qzLGcm2AcIspDORRGYGCvlhlGayXgJxU1vXWXAzagkWlmfJGY6Q5i3aaRJpsGYYl9qTAd6hpnO2ZhmHCCSIZoDZK+8a5+k2bxpcr8CHv2e+KijQbFMiqkWrhuM/KkVDmW3uoJoKmPaZiQRVn9oqY9uO2xsNQDgqzVNaUP9LGHeBWA8pEIqleqtHVH8tLEN7/1Sl1bRmNwDtyiaQn45hEDWGDlxYwYUUwdU7zPTRn+wMNNszrRzqHWuCMcV/PWD5fhkZUP2bbP11RjNmU4O805lAABmdIgdrNOyJ3IIyfjhkRhmugBYPZK3nSrstyjHMO9WwpjFrMY0mQecxtQEvTcC3S/bFAfCnpJUFPacgDXM2/KMmX5A5puGAqk9TfooqSaRy3qJXHuq+c7pHbdjWLkfHklATFaTNFvIuoSII3WHmV7dGMTi2vYu/z4TiEPGykx3f52YLiS6wcJMd9+YjjJh3uS8LBvaVX0Z+zqlEPOmncpiAaZjjo0ga48kLH21JZxIGtPTOQ7HGCr2bZEEdQgSEIKs2GJM58eWcQLPmbbhgQcewNKlSzF9+nTceuutePzxxzF79uyk/To7O3H++edjzJgx+OCDD3DkkUfi8ssvR3Nzc14aXkgopWre3St2TgyPsl4qjeWUM20fqJ1eLmJYZxPmbfeYhrrATJOJrpIY0w4LSxbE0Cz26vWgTRbKulBNzpnOPsybMtMpJi+TmfZQ50g+jWly/Gw90cQBQp5ZrpMvOQ+5ZT9vbKULOrsgCivOZhEgS5HDRDyWWzqyW/Qpqpb2PWOdHgCbM2291to23YgnzDQATBxejjKfC+1RGQs3t2U8B5C/d7Mjmsh7jlcqZppsV7X0Cw4i2uaShJRCbulAjl3mc1HHXCTRu7lsVIAsRc50KnY4V8zd0IrPf23C9J82Zf0bcm7ClJrMtDXMG0h+11nRpExh3kDP1Hm3qHnbxvrWcBz3fbaaCtD1JugYn4GZzlb9uo0y0/r/9pxp9m9y/cQR5ZKYkoFZjrctRpoQa3ynDPNOIUDWzoSmF0L0DLmWAcVeAPo8m21pMnK/MxnT9jmdhUsUMKpSZ6ftod5kzidrr+4w05e/9Qv+OGNJj4n+2QkPwHQidDVn+qWfNmHqU3NpuSU76vNsTJNrUDRzbcKuj7oc5i0nr2kLDU5q7ADgNfou28cvfmMxTv33PLQa40G9zQkUjCkWh6YdXpdIo0vtjsMwJUHMfkTXtT1hTHM1bxPhcBhvvvkmbrrpJowfPx5HHnkkLrzwQrzyyitJ+77zzjsIBAK47bbbMGrUKFx55ZUYNWoUli5dmrfGFwpImLeqdT1nRdM0Ovk5MdNxRetyTcxUIAMaOYce5m0NIaLMdMyBmc4izNuXMsw7+/tE2lnB3Jd0RiTLCgPJJQdYto1FIEMYqqU0FilZk5KZ1p9llSVnOn+Ta1MwN2Y6FDeZaYA1prMbNMnzGzNAD9dtj8o0D4c8U3L/2LJhLDOtpMhhIs6ZxmAso6GWUFSc+uI8XDHzl5T7RG392inMOxiTqfebCJCRfQ8do7PTX/yaOtSbXZzmQ1BrcW07Dn/iB9z1SXaCctnCwkynUPZuT9MvzXdFoPW6u+IIK/JItE61qvVMpE0qODPTZs50sjHdtXG2sQt6EGS+IE4uu0gim0pjDxG2qnk7P0N7n3fC12ua8fWarjm52XtrNyY/WdmImYu34j8/b+7SsbuDdKWxACbMOwuDR1E1GjVGc6Yd2CCTmbc+Q7doMtOp5gs7CIvEOnYtxrSSwphm+gE79jYGncOjexPE8UyYaQ3Zj52k76cKk88U1k8w2jCm1zenMKb93WOmE4qKlnACsqrl1XnOwkzFy1+d6e9rWtASTuC79S1J32maZmWmm8Pddoay6XHk3bIa010M87Y9t4Jmpl1WMsoeQalpGmpawojKKpYb2iNbbYQDy0yn0gsIpCCJSJoFG2Hak6lYnQ6aUNsScjKmV65cCVmWMXHiRLptr732wuLFi6HaPHk//fQTDj/8cEiS2WFmzpyJQw45pJtNLjz43RJI+m0ueUAsYrJK2YhSS2ksRiwqzwtQMjGRHCZdgMyaz+EUwk4NM08WzLRNSZss+nKZrEg7Se4xkH4SZllhvQ3WnGmZyQNlkTUzzTANKXOmw2YbejLMO1tPtBma3zVmmty7gFvEpBHlAExVbzszTfpOJK4keUOd2DHSNlUD6jOEJNZ3xrCxNYIfN7SlbHtyzrSRB8f0OSI+Vu53J6Ur/IaGejendGCxi5bu1o8FgMW1HQCA95fW47NV+RMMsjLT5rWwY0l7GhbAzJkWk+q1Z4MQ42hhF3+9mTftxFqlz5nu2vNsNN7Jtkj2EQbkOSQx00wfJu22ix1mo+bNPmenhWVnVMb1HyzHDf9d3iX20lGAzLiGFptoV28i0wIzFzXvjmiC1nENxvToM/L+swtiuzOBTSfyd5GZjspmScPUpbHM7Swbyt73Qgj1jjAGKxGpzFZnxgzzThWB4Zy6Zcf21QYz3WxlV0lkB2GmuxqdkiqSIJ+I2NZoQPdzpklftTsZACOywTiuKOifm1LkrmcLdqwh6yKWbOiyMe0QbVloIH04iZm26SNFEiodd0ht9Dqbmn0wnj7MGzCN5SRj2kaCAKAO73ynYkUTimO01baEnIzpxsZGVFRUwOPx0G3V1dWIxWJoa2uz7Ltp0yZUVlbilltuwYEHHohTTz0V8+fPz7mBgtAf/gmWcOiuHIMsaF2igCKPRLezA2ZMVvPabrI4Y3OYIjTMW28DCREJx2UIgr7QpEqzPlfGc5jMut52Nmc613YWeVzUME53L4hXv6rIo7fBbU40gmDma3sk0fI7NgzV6bhk0PK5mTrTsvO+xKCvLnKjgpRNiSQs+3S1f6uaRhdb2fYJ4gAp8bocn0umf2x5oX23qwCgG9OCwAjEGf2WsDDN4TidDMzoBzm5bcyCtq4jlrYd7CKnKeS8b4x5ToJgGlEy0+dIvvSwMl/S7/cdVY4ij4SmUBy/bO1I+h6wMuzRFP0ll3/keQLAfZ+vRnM47rhfrn3GXmeabmeZ6WjyMyH/FM0I8xYFaizJqpb1+cmkXOTRc/XZ8nOZ+tvcmhbEUrxfufyjiw23+b57mIgfu/GcyPKdsP9rMgyWuKJl/V7GbAy0ounvNx2j2PrNtnaFbdERmd4Xp7mppjUMRdWQUHT2Ned7q5jvmn1MIYZd0OGd7+l/bL6y0/elPjPiKtOxWCeooun3PX2f0q+fRnVIgpmulWW/YPMbY4r+3FhDUmHeQcUWfUC2s6GyTSHn8STdPyC/z4TV1ihmGLBc3pNU7xVbtjLdcbY3FL3XN4ct2+3MtJLDGOd0jexzy/c/YogG3Mw6kXGOd+WYJCKspiWc9F1jSB/XKvxujKjwA9CdEd3pM+x9IvNPu42Z7sp12Mdyp/VGX/+LUAEyybLdPn6ypePWNun3m5QoM69PQTzFepb8C6R414gxXew121GU43uZ7T9yLaJgPV+u/aYv/mWLnFwEkUjEYkgDoJ/jcaunKhwO45lnnsHZZ5+NZ599Fh9++CEuuOACfPTRRxgyZEjW56yqKsmliX2GUr8bnTEZroAX1dUl2NAcgqxq2MEomp4JDXF9QiwPeDBgQKnlO48kIq6oCJT6UV3uz1ubVYOxG1YZwJItHYgqKlTDY1xdEUB1dQmqy/TzqZKE6uoSGsooCMDIIeUQxfS9rZiEWvs8qK4uQULT91dUoLo6u2erGdENVWV+BLwuxMMJ+Et8KX8fNtYWw6uLUF1dgnbjnAlVQ3V1CUTDA1heaj1GVXmAns/p2HFj0TJ4QAlion4MWXO+DrIYGjO8Ai6/7lUMJtSkfbvSvxs6o9RIlVUNFZXF1NOfCrLxrAcYz7XI5wYQgdfor5ng8eksdEnAgyN2G4oHPl+DFfVBVFYWQzFGnIEV+v0uK9Jz4oLGfOlzi6gq8qK2LQKXP/l8EWYx2JGhX9TFGCNWTH5OmqbRhdfQgaWoLvWhKqwP5CoEun/7Cp39HT2w2PF8B4ypxqfL67ElLOMI2/d2Bi+eog/kgiDDGrdHZDz01To8e/YkCA6jeS59xsV4gRWmnb5Gk4HQ3M79HQD8zXpeuc/jQnWlvhDVBCHr6yWLpmGDSlFdXYwirxuRRAyeQOr3FwCenbMOd89ageum7oTLDh2T1blSgdzaQVUl9JzlJXpov+R2weO3zmmCK/X9SIc2xpsv+D2orghk/I3bKKtYxYjglZYXQTDGvMoyPwIeF4IxBf5i6z1TmTQVRRAd28z2VM3tStqnqabN/N7jyf26jTZUlgWgGGOiaNw/siKIKlq334+cYTh+qsoDjuceXKXPy7Es3t01Hda1jSvghWS8V2VF5ngWMLb5jG3+Wj1X3O91w+M2BNH82d3jDqYv+Yv9qC71QfKYkVmKZt7TLVEmaoyZY8LMmBLKYb5lkc/1F5k/hwwoQYnfjfaoDFeW9wOMuJ3T/l6/Pj8VZTjeXsZaoKY1gsrKYrp+IWbLEGOMSzWvZ0IbY8t5spxbcwUJZR48wBzPKox1mtjFsUsVzPtSVVVsmXeWGPnlQyv8GFkZwIaWCLaGlZTnyabPsGKYKhkvhDq6LRhPffx0YN8RAIDDmNfXcHn09LGyYmv/GNiqG8qk77F9aX1rBNXVJWgx3nVJFKCoGlRJgtevr7eK/G7Hay0zyDLJa34fkxXq7BsxpJw6kQZV6RFyiTysaVi0qXp/Kva6kuwbgv5i66VCTsa01+tNMprJZ5/PZ9kuSRLGjRuHK6+8EgCwyy674LvvvsN7772HP/7xj1mfs7m5EwVYd51CEPRO4De8SrUNHRjkEXDcU3MhKxo+uWz/jHk8ALCxrh0AUOqV0NRkFWzxuATEFWBrQwc8cv5C5toMJqXE8Jp3hBPoMBhVJZZAU1MnJMMwaWyLoKmpExsNgYqAW0JLS3LtuiQYv29uC6OpqRNthpczLitJ15kKLR36gl6TZSrSsKWhE+UpbuvmRr1dRSLQ1NSJkMFCxmRV/xwxQugicWsbjFIBLR0Rx7aRMLVwZwSJqH4dnZFE0r6RuEJDKsV4AqJx3KbOKN2X9Juu9O9f6633fUtdOw3PSYUmQ2xLUvT7TvZubAll9Rya2wzjS1FRKmjwSALCcQVL1jXSfkT6jGhcUE2DftwSr4u+H5vrOzDcb21rG5PPt7q2DU3bladsR0Ozee2rN7diTKnVEIrLKr2f4c4ImuIJhDojxndmn1tlqK0O8Lscr98F/SAtbcl9od0Wrh906AO5YqvxXp2993C8Or8Wn61owJs/1FB1caBrfaaVESyJJszrb2wxwxw3NwRTtr/FeO6CpiFkeMWjcTmr69U0jUYdxENRNDVp8LvI+9uBgZ7UDqB19fqkvnpLe7fvLXlvQ50RNDUZ7HrMCEEORtHUap0GQ+F4l865pSVC/15f2wafkjlUrqVd/w17K7bUtyNojFHxSJzW965vCmKQxxz0WliVV2ZsYcE6fuqbk5/zLxvMHMmarW0Y4stNkzRoRFTEo3HIcXJPY2hq6kSjcW3tXbyf3UHQeEdj9jHegGDMo80p7huLmq3tls8btraj1bg2KCr9vXVM9dF3B6pKv2vIcrxtYFS8N9d3QIwnzHNCZ97JcZqYd7kzmkBDYwdEQUATw2LV1HdmPO+W9ihisorRVYFuzU+pECJlxUIxZr3UiRGBzMvQdmOOiSSc1w1kfhJUNe11FmkaXKI+dy1d30T1Msgc5tJImkX26xMWWxrM3zQ0BdFU5s35GJlAUuVioWjSeNYeytyfnRA1jtkWTmD1xhZUFpnz6uraNgBApd+FEaX69SzZ0IKmpgGWY+TSZ9hotE0Net+sZULv27o4ZrR1Riyf67N833oTTUZfFW19NWqsjcMxfX7dVNdBv1vTEMTW+nZsMMTfRpb7sb4ljIbWMMqMOVXUNMdrdRtzS32LOf63MpFw0c4IEiF9rFBoP8rvmL3ZmM+LPcn2TU+MNfkCaVs2yMmYHjRoEFpbWyHLMlwu/aeNjY3w+XwoLbV6GwYMGIDtt9/esm277bbD1q1bczklNA0Fd4OdQMKhgzEFG1sjVNSnI5JAdXHmAZWEkpX6XEnX63VJCMZ0pe183guy0CJh3sG4bBEl0zQzRERXKjfVT4u9ye10Apubq2lWNW9V1RyZNztYwQaSo6YrAjvvT/J5KgIeaJo1P1I1QhoBXYCMPQbNmXa4z5qmMfmBErySmQNn35ec3+sSEXBLKPOZOdPJx829fzfZxGSisppUZsEOkhsY8OjPjYpdZNmn2NxISRCwfVURVjYEsaohZMnh0jTzmRMF0BKviwos6TmH1mOzojlb2qNp28PmhNV3xpP2ZfOXPZLeHkkwc6bJ/rXGwnRoqc/xfB7RDLmyf2/Pk3fqA7mC9Jl9RlWgIyrj3V/qsHRrJ36zY3XSvrn0GdaYYh0NbPi3U78kSBAlbEbNO8Hcx/TnVikr7HdL0DTzHQvFU7+/pK2AHirc3XtLUxQk8313M6KE5F4I0EWRnJ55NiDhkED6e8qCnNvv0nU3VE2/dlKr2C2JFg0C9phWHQvn+8nqBHQ43MsaJkeyJZxdm1mQXEpLaSyjn5Ew71As/bPuCcTk5GfOothIy8qmf9lLynREZDoGkHkSSB5TSai5SxRo5FA0zbzFgq2nHDbuH5szrVc00P9mQ/lVTb/fxV4XOpgc1MZgLON5//jGYjSHE3jj3L0w3IiAy+f6K8zME7SercN84ARy7YqqISGrVAyRIM6MU+mOJwkCRlX6sbYpjHVNYQwxIkJoaSyqXZDdGGeHpVxdntdr7HEBfT1E+x5T6q8r52T1NNY1h1ERMI3pekP0alCxFzsYtbrXNIVSniebPmMJ8zbGyjbmPQvFFcfnnAn2PPVgH4w9mRB2eH6AVV9IX2ub76+saqhpjqDOcKDuUF2E9S1hdMbkjGMdESBjx2GiU+NziRAF851hxcryed9IDnxRGruhv9h6qZBTTx03bhxcLhcWLVpEt82fPx8TJkyAaFNG3mOPPbBq1SrLtnXr1mHYsGFdb20Bg50cWBGHbAVH2tPIxtOaxnkWtCCDMlG9TigafYHJopcodpOXj3gUsymLBVjzyABzstFghl9mbqcp2EBLjKQRfUolQKZqxmTMlPthQXNLHJRx2bAkH1May0m0hz2/IAhUgCySUC37y4qKOWub8fg367G5LZJ0nFRotInJZCN0EmTyY8g1ZPtbwGqQAMCYAXo43JrGIH2mZmksydLOMp+L5oQ6iSCx2zKVx2Lb29CZvC/JKxQFU8XbSc2bCJCxSt4sSJ61k6CL/ZnnQ82b5vkHPEyt0+6/72wOGfs3ex/Tib1QATJRsDilsgFr7JF3i9UlSNtuo33BLAWK0h7LQYCMNfzIvSAO0Xi2AxODSEKxtDVb5X4qlucWGQNfY9osJgnTELDjVKr7mak0Fqnxrrc5d4FEdlywj/WkX4UTiiWvtzeQSYCsJM14ZEeb3ZhmFrCW0li2qhGsAFk28xZBJKFY5npi6KUsjZVCwZgVFmzIoOatqBq2dMQQk1W8tSg3wiMbqIwz2u+WqMZMtuXaLBoVDmOyfX5KB5I3zYqQ2XOm5QzlF1OBNabtgoH5QEIxBel8jnWmu3ZOdky3i5DVG31nYIkX21eTexfucnUZRdUsYywZK+3jT0cXxHzpWO5QhaZQkKo0ll3N2z73/bK1g9oJYwboTo0Qq+adou8HHETFyNxsr8hjEkq59aOmUBzP/rDBcU3GXkvxNio+BuRoTPv9fpxwwgm47bbbsGTJEnz22Wd44YUXcPbZZwPQWepoVF+kTps2DatWrcJjjz2GDRs24NFHH8WmTZtw/PHH5/8qCgCsABk7GGVrrNCyWA6y8d0dKO0QOzai/K3jsHvkBwCm0QmYrOfOvz6Bko8vQ7ERI0IEBKhR5sn8UhR9exv+VHstDhEX0wGEfaFTlUFy1c2H75fp1E3FqkVTx0I6NW9j8VNtK40F6AtVdpHDwvTKJbeLvfdexOFzEaYheV96fuO+FnkkatARpd/nftiA/e79Ale/swzTf9qUU21au5JmNgqe1AniFlH0za04NfgfVKE9aweNXTFyR8OYXt0YYoRlrIZ6Q6fezhKfm5ncrM9NVlQL09vQFoSr8RdAc24XO+k3BGNwbZ0HIWyqX0dlFQeIS/GK5x5I7TUAkutMq5pGjWm2xjQLVqDKDvJOE9ssJqeve54JsqLShURVkRteo291VVWahX0BTtppUfNOY0SxtXJNIbfsrtV0sujeb8BUC82kskquPZii5FO2UDXzfbeUMaJ1pjX6bpMxrStODHu0SLaGKX2vGGZXF3k0BbRSOVPtzLQdGnPtQPLCMi6rFideV4xp06gUqDFJtrHMSt7UYRPZOR3jzP1zQnEOdaZbbfelM5pwrDNtXwwnWAEy+gwzn6/ZNr5HqDFt/lbVQN9lWdXwO3EuzpY+BqCPsXHZOq7aHbB2sOPE+0vrclJ21zQt4/7sPBlwSyb50AVj2mlNRcbpbIzp0VVE0dtcp9nrTAPokgOop9W82eM7lcbqqpo3O6bX2GpNkwizQSVeDC/3wyMJiMkqatusYljZwu74Y0tjnS19jP+470YAUUtkRbaIyyoulD7Ev133wo9oQap5R1OUxrI74+yVgb5bp6fkFHkkDDY0P4IxhRHfcx7rnMpdmcKg1jY4Gd7Z4K1FW/DM9xvw+oJax+/J3JNNBaD+itxiKADccMMNGD9+PM455xzcfvvtuOKKKzBlyhQAwOTJkzFr1iwAwLBhw/Dcc8/hyy+/xDHHHIMvv/wSzzzzDAYNGpTfKygQsGGsXWGm0xU0z7WMUSZ4182Gu34BLo6+AEDTa8C6rQu2Eav/Dd+a9zFI1l8OUsKCvBRFGZhpIdKCwOLnMDY8H9M99+Os1VdAbFpuYVMcy2MpCZTNOh8lc27SjSqYDLrfLWUsMaKoGs0HqSrS76XbYkyrTJi3dfDxp2HNyL0fjBYMnj4Ro3+8ge5r92DbmXGWnW6PyPhidROe+m4DmoIxGv6XrtSEq34R3Ju/o5/t+2bTL8ikMiS6FoElz+O4jv/gW++fccDaByFEWzP+PiZbFytWY9p8PoDpMaehcwwzHbIZR3Zm4pToDFTMOAreVTMd28Eatzu0fIWKt09AyZfX0W1RWcWp0lfYX1gK77qPACQz082hOOKKBkkABpWYxrQQaUbg50cgdtamZWFJ32PrwXfn3SSLdUnQj5krA5wOqWoos9vTl8YyQ1XNMO/s2mXWHzcXqMRhFckwWZN2dpdZIMfZV1iBwT/eCiGu59xb60zr+xQzIZ65gg3xBlI7KKSm5fAt/Q91FkUZo4wtPcaW+knlTM1UGsvu9LA7sja1RcDu0mpjYIVwY8a4O5YBZplpTdMsEQ/2974r8C9+DtXP7gT3xq+cd1BllM66AIEfH8yCmTbn60yOMDa/ENDnarNigDkP2stAysy7kwszbQ8rjzgw0/rx9XbvsPo5POH5J+5wT8cwNKIzJiexeo3BeNrrZI38jqiM2SsaMraT4G8frcJvn5xrMdjFzlqUzzgaRXNusVzDHsIaDHr/ZOyi6lGL2ZYSjWYwUs0w72yY6eRa0yFqTJtjeqKbxnQ+SiYmH99w5DKRQkD314jsWLHOxkw3MMa0SxQw2mD21zZZy4tB04C4bZsD7I4XMlZGwiFc53oDk6VlOEBc1jVmOiHjStc72EddhAPEZYXJTFM1b3tpLOsanKyNyCqVlCIdXOrF6OB8DEKLXhpLST/WBRwcV2Q8TjKmKaEk5xSZQd79+pTMNIlo5cw0hd/vx/3334+FCxfim2++wbnnnku/W7VqFU466ST6ea+99sLbb7+NX375Be+++y723nvvvDS6kOCqWwC8fwUGiPoiLRRXsL6FZaaz8/BQZtqf3NlMNjY/g7Mg6979EdpW7Cmsht8tWTq5CBWSonsdSwV9X8pMUw9T+pfC1bgEABAT/YhpbowOL0LZrAugMC9oQk2+Hs/GryBGmvV2RnVPXIQJI/YxpXWc0G7UBBWgK6MD+sQjMYYAYShTMtNpjOk93BsgJkIoapwPgORYpjCmA26Ibevhql9kqTX9zVr9+v4waQTuOnpnAKlDbYV4J8rfPRVlH5xFjV47cxHLwrghz61Ua6Pb/EIcE+vfRMmX12b8vX3A3rFaV8OtbY/SvmEP8yYo9bnMsD7bgp60y+sS4ZEEjBb0EEOpbb1zO+hiQcMp4df1fds30O9jsooi6H1XiOtCFyTviiw+idFQHvBQAxEAfMtfQ9FPf4d/0dMWY8sO8k6zxnR3Qr2bmRx/URAYhrL7obHJxrT+2VIaKw0DYJb3ERkjP7sQyFAiecIOOHjJnUCZ6W6GeZP+coXrbZQufxn+Jc8DsNeZ1s9RQsO8cxtn3Zu/g7zlF8u2VCxvydc3ouTrv8K1dZ5xLsNJ5RItz50NW/Xaxn+pbR086z52ZBos124vE2NbWBIG6jTpc0yTvrC02b1lLqr/PRFFP9yd7tJNVoRl1mUVUVm1LNDzEa7vqpsPQVPhrfnU+fuGJfCu/xj+JS9Y2pUETaPznYbMLEyrLWqsMybTZ2EJ87ZFlLBRHWQOT8Qzs3kttvGdtM/+LiuahsDPj2DX1f+k28qFEIIxmZbFKvJIEABIagzq0jchRFocz2k/9oyFW7JeTC/c3I5wQsHyOkNcM9aBsv+eDXfjEviXvQwkInR8PNf9GTx1P2Pf0BcAusZMO7H7iQzsHAu2PJamaYgzfZVdf9nD57NBOJG+nd2FU4iwZ/2nOHj+pZgi/pxUZzlbsA5SlpnWNM3CTAPADkat7rW2Wt1Fc24G7t8OUsuvzidRYiiecxPcG76ybCZh3jtHF6FYMNadCFlKu2WLythmlAp6+0cJDc79S1XgW/46xI6NOR8/H6A577Z1EllbKaoGWdXo2oik1BEj+7eeX3DIvItxn/tZBLMI8/a7k9lmQo4FUjDTipbb+oOsqVpsjkf/4udQOusCSJ165OW2WmMa6IIxzWGFb8m/gQUvYc/wHAC6oMkGZjDK1gAmxpRjmLfbOWeuy5DNCf330jfwMoIgAOCH6V0ihgkZlEJZ5j64G/TF5bryA3FY7CGoEOHq3IQBaKP7ODFAvlVv0b8Fo5255EybhonbYiix9alpHmjKnOnUxnSFpLdJTJgTid2QYpnp8vdPQ/nbJ2CkV3e2tETi+KFGN4qP32MoKosIY+08cXjWfwxBDkNQ45A69SiBplAcAlQcI/6AYWhMG9qlahp+2dJBQy6LVb0dawN74JL4Vfo5NnwJJMIpjwEkh3mXB9wYUOwxzqHvQ5wRXleyMc1GbrAg/anE68LgUh+KoTtvhISzh5ssVA8Rl2Bn6Aa3IFudV6TPisSYNvqBBn2iShXiJBrOCim4xcxfdcyZNpl4cj+6Z0zrz74yYI2k6GrIHgv7mEHuH3vsdIsWws7oOdPMfcxinnW6z04TuxPMnOnuMQvEaUAWWL4VMwBNsxiuZs50jmHemoqiH+5B+Xt/wKGLLrd8lSpnWgzV6/9H9PIobLiwhwnVJG3QaxRbx/+ST69E2UcXYHh8HT1u2CFCxj6+2u9lTUsYpQjibtcLuMv1AsJhUylfal4JQDdQ08EM85aoIROV1STnYD6YaTIfuBqX4oW5G3Hqv+dZ8pmlNv1+CIlQSqbSt/Q/qHphdxQ3/Ez7c6Y+RhaKoyp1I8LCTKcL8ybPUNTrTJ8kzsEdK6fCs3ZW2vPZF6RkbLFHYxUtehpFP/1dP5dmODIRRWdMpg6yqiIPKgJunCJ9jSFzrkZg3qOO54wxzgGvS8SvjSH8XJM5YgkwheYagnFASaD04z/C1aIzz4Iqw924hF7DRHE1AKBU08fmbPtF5jDv7JnpEeU+SKKAcEJBfWfMMhaVWJjp3MffaA8w02JwK3WkR21RYNA0FH13OwY2/YBnPI/gtvBdEDuyTxkjYMeKxmCcvhNsXx9gCOmyzggW7q3zACUOz3pnZ5dnwxfw/zIdgxf93bK9PZpATFbxG+1Huq1MCKXV8kiF0fGV9O8RQoPju+1b9h+UfHkNSj6/OufjZ4J3xQyUzzwegkEIOSFVzjQ7lsRlla65dx9aatlvSuJzAMBIoQHBmEIjq1JVDXLSKSHrQbtxyxIhTtpBqUDmu2ZbVI1/4VPwrv8YF/x6EfYRVmSttdQfwY3p7kLUB98Swwj4tTFo8ehkawCTBS3LdhH4UoT55YJwXMGf3lyCGQu30EUJABwj/YCAKFPmEAACML8vgT5gtkd1DxjJYcz0UhBmurF4HGoxAI3uoQCAnUVzoLcvWoVom2UgTjKmPVLG3DN7iDWBh2HV2IUqi0AWYd4VolHWIBGkv7eHLZE2DPSpkDo3Q1BljHHpeb0/1rSiJZxAwC1h0naVNKysIyrDteUnlM66ACLDynpXv2/eDyM3uCkYx0HiL3jc8xjucr+Qsl+898tWHP30jzj/tUVIKHpJkBJjERN1leFjdRJa3EMgKDF4Nn/reAx6/Q4CLyTUm4BMDvbwpRKv2xQgsxlR7KA+tNSHYiGDMW08h8tc79Ft7L4xWUVAMGqh24xpQGeLQkwOPgvS38RwkyV/1Y4os5D2uyWUIYjhc65KHX6aAc1ha59Nx4rniiRj2vhsDfNOw0wz7wq7UE2ld8DCDPM273O2AmTkHY3KalbnynScIqNPSB0b4N76k8VwJfeZLCyy8sgrMZR8eiUCC/6lHz/RDAkK1UlIFTovxPUSIcQBlCpnmg1T9trGPDG4BQBQJdebzbGJ+rDXTmB/99Y3hzFCaIQoaHAJKqKMMS0YuclimkUhaStpJ3tPO219Kh/MNDWmm5bhk+Vbsb4ljIW1ZtkqqW2tvp+mAkqMtouFZ8NnEKMtKP7+TpQYfbEzS2N6ZIXfuBY5OWda03Bqw6O43fVvZwEyl4TDpIWQoMBdNz/t+exh3pSZZt6ZYoRRvlBnpOdvfwV+1YYD0Pt5MKbQ9USpz4WBxV7sIOh9RmT0JViQvlXqc2HquIEAgOnf16RtJ6CPAyRCoikYQ/G3t8GzaQ40lx+J6vEA9IiCSEJFJTowCnrkUZFmRPJl2S8sxrSDkWp39qaDSxLps1zXHIZn5Qy86L4fVa6oLZ0leRwQoq0o+uEeBOY9Cs+62RA7rTmiVgGy7o/fYmctKl85BFUvTkLRd3dCDurPj6yDpJaVcLXXQBVciGsSDlDnoeL1IyA1Lc/6HJqmUWaezD3EUG4wwnfL/W56bysMp6/9vaHzbf0Cx/O4Wtbo/0d1RyJZP7VFEmgLRXCkNI/uW4pw2nkJ0AmIl3/eZBG92j5uih6PEuqTmWlN06MlALi3/pRVipsTxI7NCMx9AFIzI7KsxFH8/Z1w182HZ+OXKX9L1ov2nGmPzZgmjoBBJV4MMUqSFSOM8cHvAQClRhRKJkdSgNFzIuhMEXYtiaa+Qy4iZPp8pyWlCokxfb4rVtrxiuce7NPxcdbH7G/gxnQ3obl1bzVhw35ttBoB2RrTbTRnOrUAWXcG58Vb2vHTxja8vmCzxZguE8Ko2vqFNRRTMAencimCCr8biqphVUMwa2aaMBotJeMAAJtc2wEAxgqsMW2drLxr/gtBNb3yJBydXLce5k0W46mYaVMVmQVbCocKw9gU6P0MA2TPNyTPsVyM0rYFGCaGxWZD3GqEq4NuGyrpi74vVusTyT6jyuFxiTSsrCOagH/pdHjXf4zib2/VzxFthWfTHHoMMdwITdPQHI5jO6EOADBaqKOeSTum/7QJzaE4ijwSjtxpAP5x0q7wynqb4u5SAAKWF+0HAPDUfOZ4DAKnHMQxRqg3oE/CJJzabqSWpWGmzVwaCYNLvdQpJSTCujCXbXCOKyomCSuxr2h6oAWGVY8lVBpZQfJjrca0StMG7CFOpL8JkSZLSLMd7ELa7xZxlPQTqjf+F4H5jyftmw2I84XU9jTFsXouZ5o11ENxJeW5ZJaZZnxPjnnFNtE4MnkH3MnMdGYBsvyECFPWmYm28a6YYcuZ1vchY1o2xnvJ51fDt/pdaALjKECEhuQ5hnlrGu2TxFhlVaHZnGm2fJ9deV80DHLi6CSwMwl2Z8yQyGoU/XAvzWvc0BLBcIER74uac5dgpPlkWmyaIYaCRUCnI2a9/rww06RNchSVMT1EkxUHc7WZTL1L0e+v3bgiC353w2JMcS8CkF7NXtU06hghBtg+Le/h0dZLMUKopwtiMbgV+7e9h3Ncn8IV1R0QpjGtM9M7GCkspA2pkCpnmp1n/iB9BSkRhFyxIxYNOxsh6NoPfsQQjMlMdRAXBhR7MFDQnyMZ4+xgmfaTdx8CAPhsRX3Gd4E1qNo62uFb+hIAoOPIxxEbe6J+/XXzEUkolJUGgIBCmGn92lx18+Fb9krKHH3WYZxOgCwbZhoALfG0trETQxY8gEOlxZhq9Af2PbTDt2omAgv+haIfH0TZRxei8uUDLPoe1pzp7juQPBu/0iPTlBgCi57G5E9/i2PEH+g6yGtEObQNOQhHx+/FLxgDMRFC6exLMvYzAnats4Oh1k1SFe0h3gCYyhzW6xMMw8ldt9DxORJnlyfWAkCjx0woGmLrv0OlYDrzyoQQOjIIIr6zZCv+OWc9Xpm/mW7bUTZDzEcJ9UnrDVf9QriMqBtBU+HZ8EXacyRB0+Bb/joqXj8CRfP/idKPL6XX6qn5jEa3CWmEEu0aMwSiYEZ/xRTVkmdMnssUcR7cmr5eKEUYUVmh434qR5JTxGWQiQjMZv9MmBD5EYu9F2Gf2Pdmf1Jl6jRe5N0HbkHB4RseskTGbkvgxnQ3obn1Tu43jGm7AmS2A2o6ATKfS8IB4lJ4Q85KedmAvDytkQRdlHRo+uKgfM3bFon8MskcxMR4ELsOKQGgS/MHqXBBamNaiLRACupt7SjbBQCwwTCmdxZSM9MkxFsjkgtyFIrKlNRwMUJpDvdVal6JHVc/BT+iVHyMgGVN5FTMNDO42Y9P82RFc5CscMWS9u2IJqhXd+dic3IYJLQBMAfSA0ZXAjAHM0UD1Ig+EHs3fAFX3QJ4130EQTUnAzHSiPaojISiYaBxvEFCK+IpmGnSp56btgfuOWYc9h1VASGq/y7uLgcALPbvq9+fDZ+nFRtyykEcyzDT7MTgsw3qJT4XzbFPMqZJf/K6MLTMh2LDQBASIV3Y5qkfLDlcCUXDZS6drZ+t6BoMghIDVDOvsEhwzpkG9Dy4VGHekE02Lh07HGVynnxuiTo2pM7NSfsSCOGmlGwBWxYLQJ5zpq19Q452Qog0Jy1IU7EAJG/wuJbnMfjZHTHH82e85L4XFd/dBP+iZ+BZ9xH88x9H+dsnofqpHRD48SH6WydmmnjJ2UXnnLXNWGNzQlpLOnXdECNjjJ9xEPrWfACfFqXfm8Z0ljnTmgbv2g8BAB1HPQtN0heFJYhgR2PR45i2kQhD0AxRGdlqTKfKmXZLAk2biCZUQElQZ2iZEIIomIsou4PC7vC4UJ2BwIIn4FvzHlRNQ01LGMOFJvq9EgvT+Yu0T4y2pBwXNM1kw9kw9ZgjM50HISBmEbZdQme5rGHea+nfLqP9duNKYASSLlTeAKClNaY7IjJNYxlZ4cdgNOPMjmcwUt2EY8Qf6b2XWs1FfGlEHweINodLEuFj9CCIQ4W2tXEpPOtm088kzNvU8LBGk4hQca6h3B3Z/QLImoawphvTRTTMmzDTbgws8dL5J5UxHaVOHQljBxajxOtCTFaxpil9+g9778SOTRCgQfWWIb79b5EYvBcAwF23AJGYjL0YY9pHjWkjMunzq1Hy1fWQWqzlVIHkqAunqLRMgnN2jBukr2k6a+bBE9OdH0NFff4lfcapagHJOVdKR0Gu3AmCpqB4zi0QQ/ockG81b/eWufqxRv8WiQET4FLCuNP9b1Qaaw9iTLePnIo12nBcov4VSvFQuNrXo+SLa7Iq3MteJ4k2I/XnCes7sNgkJxzLTmkanW/FcEMSYw+Y76eoyShBBBV+D51n/et1sVDFMElKhXDK99JVtwBCtBVbjJrLVENGiWEH1YzqGy40IhJPWIT3fMtf1ZsrGnNtzeeO53CEpqHk40tR8uU1EBOGo771V8pC+1a+SXdN9Z4BqQXIAGvJRjKeF3td9LkcL31P9/UKMrxI0PXD2M65KH/zmKSc9SJGVIwgmCLMG8jdmJZVDZPkhSgTwjhI/AVtxvjFOnPuKb4RAOBWo1k7efobuDHdTWgew5jWnL0t2QyomqalLY01Sq7Bq557cNyaG7rczjAVEFOgGV6zd5XJAADvpq8xRDTD5YiRCOgvxAQjZ2Pp1k4Lk5gKJMRbLhsN0af/dp0wCgCwExvmzQziYtt6uOvmQRNEJEYcpJ9bjlpLQXgkygQ45SMVzb0fB9Y+iyPF+Q5h3qZxxArDsHBLplCZfSAhz7EU5mKsyh1PassvW/WBYmSFH+VyC91ezeSKA8ABoysA6AYZWZBpUfMZFP38MLyrP9C3u3QvuhhupErew136vn4hDi1qPTag9ykqOsb0KTGm7yt7ygAAS90ToLn8kEL1cDUtSzqO/fotzHQqY9otogIdOEhcAkCzqXnbw7yNCcPjwhAmzDsWCeLTVY1QNVgMLSnajMOkRVA1AQ/LJ9PtxAMak1lmWn8WrM8kwYR5B5LCvA0DIt4Jn6C/j+nUvH0unTXcTjDyYINbAdV5AVD24bmomDHVUfTETE3IX860q34hSmddgAEJ66Jmly/OQOXLByZNaKnypkne4ITg9xDUOEaKjThY+gUVK19B8Xd3oOyji1A89z49ZE5NWMLbTKcFk0LisRp+G1sj+Mu7y3Djf1dYzsteO7to8y17BSWfX5XyPttBjkNSV1RvGQQ5jGF1eiQGmzOdbZi3EO+gTq74iIOhefQIjSIhamGm7TnMhFEGzGgKmo8YXI5hgq6gnGBypj0ukS66YrJqeW6lCBs1e51D501RJv33ZTDeh9a1aOiMISqrGCGaxrQXcTM83TBcBVVOufhh5zarM8ApZzofYd7mAnVnTWehKTOtqRbRQp/hPLELkAkJ05Ado6zFkeL8tKXhyPFLvC5UBNz4i+tNeKG/rzuJG+m9dTEL2LKY/s6xNdqrlAY6prBtAIDS2Zeg7KMLIRql/IgAGSnbRyJpyP0+UpyHEWIjZG8Fojv9HrKqIQzdoRMQooYAmanBMqDYg8FCi3FuZ+PYdBDqZezGDdb7NBEVSwX2OfuC+tyulI4EAMgDJkAT3RAjjZCCm7AnY0yTCCnSL6Rg6jB0u3MrXc50qlJodkwcrs9/Qxq/ptuGivo9otUfnMK8jZSi2Jhj0fqHj5EYuDvEeAeK59ysb4/FcZb0Cc6WPu4+M61p1JiOTDgXbSf/F+3+UagQgjg+MQtS2zq4WlZBE12IjjoCANAgF6Hjt09CE93wrv2QCi6mAzvHjR2gP/fsmGnmHZcj1FEIAG57qLemUU0DAKgUOuB3iyjzuyFAxfAGfd6Y59kHAFCGkGOqjKfmc1TMPA4lX/2VRiGSecbVtAIeyGjViqEKLngFGYPQSr8X4kH4jLS50L666Kpn41eAkp3QmathMXxr/wtNdCG4/40I73YBAMC/8GkI4UYLy53qPQNSC5AB1hJntHKOR8KY6iJUox2TRavQZSlC1Jge3/wR3A2L4F39nmUfJzVvGubtYG+kE+J1Qkc0QTVJSoUwzZsm84bm8qE1LiBoOPxEbkxzOIGEeXs1qyeKLHCyCc2OJEwDryq6PknAYbuEPgkNjK6jDFyuYF8kOaa3dZm2HRZrYyBoCvaJmaWXWGZaiHdSZnrp1g7KcKdjpon4mDxwN2p8rRX0CXassBki9HvChpD5jFCpxIiD6WQsKFE6IYmCUXOVlvByYKYNQ6VcCCYZ06x6b6rSWIIgmDX5UhjTJAwZAMpFfaKJMG1ZskVfJOw2tBRi2MxprFBNw3qH6gAGl5olmYgDRYiZg4xn41dwG3nM0XGn6Pcg3IgmI4eJhI0DgJs5D0EkoVKRqBJmwCTMtOzVFxNhxYX4iIP1c25I7aV18vyPqgyYnmWbyNRd7hfwsuc+/EZchFKfO2OYd4lPwpASDxUga+9oM8/N9BNPTGcP2lCEX7XhUI0hjCxyoowAGRnMBUFgFkgqdSwlhXkzoVklaptx7kxh3hJGGcy0oClUYMoCTYOrZSUETYWrcWnS14SJosx0HupM+5a/Cu/6j3GozObCawi0/woxEURRzLpoTaXoTRaUXk2fLG9VL8Q1iUtQN/5SRMcch8TA3REbdTjCE84DYIb6AUyYN8tM20pjbTLqHNtFl9gFHhtOWDT3PvhWvglXw+IMd0BHTFHhggw39OuL7vwHAMDQTe8C0Pu1PcxbYepxO4HkEavuIsDlg+rWF6DFiGCMwUzHFS1p7GeNUpozraioQjv2/+YM/K3tZtpma76tqZkhMAZ5mRBCkUdKOWaRY5T7XRAEMxVJaq+h0R5jPGZOtA9xGp7OGq6kqoIdbP/0MqrjcVlFZ0yGBAUniN+iGu15YabZ9KRdRd1wJmWrxM4teoSKgYDhULNHH4kGMx0bdTgA4CrXTLRHUpclJP2yIuDG4Mha/F76hn63k7DJZKYZY7rcMKZp1QhRQFXMdKKJNmaasJokTJ0sRoeV6XMEWdSSfnq+S2exG3b4A+DyG8a0j1631Zh2Y0CRBwORKczbmgM+frA+5y/LZEwzz7UkphvEaukIfYPLB9nImy5vXoDdBTNywJ3oAKDpCvNyxEyxYfo3bZvNcc6+V0KoAZ71nyAh6+3Ips40AIwbVAyfS8RBqpmnO9gIhadpQeEGy3gGmPOM5i4CRBc6f/MgNNEF77rZ8C94An/degXudL+IO9zTMSaUPjc+E8TOzZCCW6GJLp3lFyXMH34uAOCY8Ds0vDwx7AC4Anqkm6xqiA3cE6ED9LGkaO79gJK6fwPWCBbiDCTRdfVBQ/+FNaYdjDO7gWTPmxYizRBj5pqlCh3wuyWU+93YQ1iLUrkJnZofS4r1tUipEHLUMiDMstS0jDqhyfvhalgEAFik7oB40TAAukgXaad39bsQ5DDkih0R2eNiqP4qiPEOuLf+lPb+0Gsw2q9U7IjInpchssfF0AQJntrvUPzdnRZnAiuKaoeZM53cV9kyiCwzPXZAMX4nzYUkaIgP3AOqsX4rFcJmJIvhoJJsAnROTLOpVZNs0KeaT1KhNZxAqRFRqBv3BjNtrGdVTylCMRlB6JGwqfRw+ju4Md1NkDBvr2p9eXYepC+wshENIx44jyRg4OeXo2zWeVRNFQAGJ/TSPy5NphNvrmCFPuS4kYusubFC3BEAUK2Zi6pSiclbjgexy+ASCAC2dsTo4jcrZnrABGp8bdIGQha98AkJjDKYPHYQJzWlY6OnQHPpCwNBjtIQN79bgiCkr9dJ7k0AMVSyOdNKHAFRv/64RYAsufv7U3jlTGPaHAjKaZi32ZYlhiCObkybtTpLZfP+HrBdpeXYRHSOMFeJgbvr1w8NiYG7IzF4kv59uIky0yRsDwDcUcYwUhKQ2tbRxSsrKAGYitWqt5xeV3zUYQDS5007hXm7RIEqewYsYd4SxhiCN5PFpSj1sqWxUuRMe1wYViLCIxjPKWJOzuziSZT1hWgYfgACooLRVwxPcDyRoAwQu2hla007hR8D1oVmiRFV4MhMM55lP8NMA86h3kK8kxoCbBkvAjNnWu8HHsbx01WQicyv6v1VEgV4kYBoTPgaY3gAqdXkSfSIR9XvzUJxPN5SDsGmCVeh87f/QtspH6LjmOmIjj8dgJV9DSeSnRb20ljEOWR3HFhzpvXjCJEW2n/FLIVjErJGDSsAiEw4GxoElDf+hIFotYV5m06ndLWmSR6x5q8CACgu/R0oFiIYWeGnDiZ73rTFmGaY6cFCKwRNwWBlC/zQHYjk7B42zFtWLYvWUoQQ8Egp89Apuy2JKPa4KDsvta3H+hb9eY5kmGm/EKMCMqzhmkqEjDjYREHvX2adaQ3tURkXSLPwD8+/cK3rjczMtJJA2XvTUPzFX1LuwrZpF2EDBKj0Hkvt6yz7kmduD/sVEvr9C+/zF8REP3YRN6C4NdnBRUCOX+F3Y/ulD0EUNCxQ9TlzB2ELfJIRys0Y05VxPZybdYhURGrMNrCGhxKjTgAiLEcWo8PL9cUnW2d6V2Ed9hVXIqFJ2LqD/s7JioawZjLTnUxprFKfC8O9YTquImOYt9WYzsRMs+H8A2R9/iXOcAA01HvnLTPhF+KICvo1iZqCYkQQiiuWd9keAq+3zdp32Pm25JubUTbrfOwS1Y23bI1plyTisEERjBNNJwdZA7klEcUIY+/ZR6F85vGW3xFDQDUiEpXqXRCeeBkAoPiHezFaXkP3PTb4RlZtSQXCSssDdgMM0uaXiiNRow5CqdpONTpi2x8NLxMyHFdURCacq7dXjmQMq2UFWbczFOu3tOvjUDpmOhRXqNPRfg67yJ6LScEAgEqhEz63iDKfC1MM4bEv1IlQ/AMAkNJYNoGzaCtlf6XgVjp3kPncXb8QALBIHYNEie7QGSmaedO+ZbohHt3lNECUmHVPdqHexEAmBJpaMgyxMcfqx/71bQCAEhik75wmZ5rVALKDhnlbcqYljKr046Iyo5zi2BOgEWMaYcpM+xTDmO50NqajskrTeELMussOf47GdFskgVJBfy9KhTCdQ8haQPOUIBhXEDKYaad3fFsAN6a7CWJMuxXz5ZFEgTIU2YR5d0TMfGnCbLHMy8C4+XJIRihYrmAXMyTMOwoP4qI+uRWxCt4ia0x3oshjCiCQAS6dABkRH5MHTKDGV1gR0OwfDcAUIWNLT4gG+6EGBgKSwdrKZn1KYkQTwzBJDTgRoZ5PvxA3c6ZVBRWvH4nHgv8HAbpKLlvuxw7KnKUwposY0Z8ywkwb+8qqhqVGmPduQ0stLGUgYS5ID9zeakyTMGyXsdALHXATNFHfFhtzHFRjgtGZacPwUs0FiDdinqfoh3tQ+crBkNbrhnGJ1wVBMK9TMMK8NWpMK3RScdUvghA2F9dO1++x1fEknmyWmfa5RQwwjP29xF9RzAiQxRXNEsLLCtpVMekFfqY/xi3GtH7/E5I+oUVgNaaVuPl82AmelEGzGNMpwrwBoEhuSzo3ASvWM1hsg18w3xfRwZhmQxed3l+aM03VvHPImdY0+Ja9ksR4k5wun2EEF3ski0q/JluN6VT5aSR6xGscJ2Yshu1lYzQjbUCIddA8vWxKYzUY/Tkmq5awaNa4Jl50NidWcEhtcEJMUel1a6ILatl2UEt05eOhQrNFOZt1EKZzZFBm2qenasQk/R0Y4I7DZ7AtQLIxzTIzYHKm2ecyXGiyjNUeySpAxjJlZUIIAY8rJZPAqryW+Fy0hqvUsQEbm/X+MVAx+2YqZjqV4yLGhJELTH10AGgOxnCKpIsnjhM3JCmJ2+FqWgrP5m/1vMNUUQGMMV0iRDBKqKfvjtRqXaz7hSjckgCRGft0QRxD26RkOFq9BoMadmbeAVPJ+wBxKUq2fIO4JuHqxB8R1HzwCApKwxv0ENZWM4S5OqEbxawAWWnYdKKxi0n2bzG41Qjv1O/VcBLmTY1pBSdJeqTJh+q+iHh11e1kZlqhgqZlfjeGiG3m+eQI4rKKeRvbLLmy5pim96VdDGN6bVMorfI+O26MMNIUWGNaNozpoUHdWb7eP4FqDJQhhGBcgRAx+5dTCKg9woMlKEjocKWhbJ9tzjQAHB/Qx8x2TZ9LqlRiTAsYI2yBSw7C1braIqxoYaYNhCddCblCd7DMde2D42N3IKFJ2C2xGK46W7hzDiDGdGLYfua5ZAFPKLqBL2gKNAiIjZ5iefdisgqIkh45g8yCdzIjyFoZcKOqyAMNwFXvLMVGI4LFyZgGzDGHjkuSPoe5GpdRRX3AOnYDQIXQSZlp4nj/Sd0ZroA+jziVxvKufh+CaoxPSgyK8d5SEbv6RQCAxdoOkEv1tEKi6C21rIa7cQk00YPoTnp6WGw7PTTesyG9+CoBWWOQtDsAiEy8hP6tSV7EdjpJ3zcFM61qjAaQQ860lxnrQ3T+dEEK1WF4eBk0QUR0zHFQPXr6ZKlg6lyQ1Amx3ZpKxq5zyLtMmWnHMG99W7bGdHskQdMfSxGm5AAN8/aUIMgy09yY5nACGVRdivnyjKzw0wVOLJ5A8dc3wrf89ZTHaKNlsVz0hXU1mzmEVdEa+rfUxULzrJqqRhZy8CBhLATZBV2pZM2ZBkBDvQlSMdOs+Jg8YIIl9K/euz0AU4SMZX8I26P6KqG5jZdONsO8A26rUrR9gpVCW+nfPsSoYSLE2uBqW4uRykYUIYq4Ynrn7CGAQGqvHDWmNUZx0jCmSVtWNwYRlVWUeF0YXRWAGDKZaV+sEV6XPlntZqsbWOZzw4s4XKp+PLl6V4T2uwHxYQcgOu5UqIFqALoAWVMoDhdkGoYMAH4mZJd4hEnYof05iYYRovrK9etSNKjFQ5Co3hUCtJQlHeIMy8Vip4F6BAYrZOETFarMOV6ogUuNWtIC2L7YyXhfJSaXsAhROtmwDinJmKRUY0ILGYwMqZOtMQJDghKjE7pLNEVlCCtqZ6ZhMaYJM528sI8yIZHDYI0UkRyEV9hwf6nDykzHmZq8lTYBsmyYaXft9yj56noUf/VXy3ay6PMbYfMlPhcVZgNA2TDy3FKVckqoGjxIQNL0NhInhv2+aF59fBDUBKBYa9Ozk3mRTYCMOIdUzSreaMmZJoslxmDKmplWzFJpZKzWPHpbS4WQkTNt5u3T86c1pvW+Ma/JhWBMRsRwMAzyWssb2tl+KzNtGtPscxkuNFrC2t1M+HQ0oVhzpoUwAh6JirrZo2lYZrTE56ZjvKDE0NG4EaUIwaea75w/hTG9ectmXPz6IqyqD8K35AVUTt8HxZ//Bd4tP0KASvsrqyZb0rYcO4r6u7CdUIdQmlrmAOAyxPkETU3JnhLhzIhPNyJ3FWpoe+3MVwCxpLGKDS/UPEVQDYZJjqUOOyQ50/sndMPmbfUQ1GhDaCmq4o7VEENbLUbgQEWfi1gBsuJgDdMOxphmnCNScAtlpV2igIFGXd+wwQDGFY2qr/+s7kyPL6sqHQeJAFkHFSBzYYBmOguERAS3zV6FS99cgs9XmfNGzMZMDyzxYlCpF6oGrKpPvfjtZFTbRxhtc2KmCTYX7UqjosqFEBRVgxwyHbjRUFvSOeyEBPtZDOsGsE/Rn2G2zDQA7BnT6xrPVPTQ4jKlBVBluEQRIwVz7mb7jZMxDZcPbb9/F60nf4DrXX/FYm0M3lUOBAAEFjyRdXvscG/R25cYsi/dFpVVvKNMRot7iPHdPtCKBkJiSnqR+0O0HOxpBXawTh9BEHDjkTvC7xYxb1M7dXayxjRbeYBGDZH+X7UjVH8VBDVucfDanV0kzLvM76ZK81u1SriKdAdlKcJJ4ydhfwkGGJEEkYQCIdZOx4DF6vZQy7YDQGoxyzRlLjF0X2h+ncxIjDgYmuiGq22dJZ87FciYTZhpQF/jxofpzzq2/VSoRYMt+9rBRlWky5kOxRSLMKbLYN2Vyp2hFQ2E5jWMaSZS0pMwmOlwvYUZ97pEqhtD1rWdaaryEF2TbHOm2yIJlFFm2szhJikbsrsEqgYENRLmzY1pDgeQF0uSw0SDGqMrAzQ0b1BoJfxLX0Lgp4dSHMH07lZ4BVoaisj3Q4mhLLqF7usUJpoNWLaDeOej8NDFsY/J+S5mmTaj408YYjUAU+VMm+Jj20HzljKhfypqPTozTUTI2JxpkYZOVkKTzDDvJGY6hZo3G/4eQIzmn7JCED4kLPfBKcybKlXaFITJwBZgwvlLDGVv0pYltfrgMWFoCURBsDDTUqQZz/9hVzw7bY+k85b6XDQXW4MAzVOMyMRL0H7CDGi+Cp2tN+5RWzCMarRbfh9gjGnibFENMTOLWqOmUWZaIMa0YUgkhusTAgm3tyNVHc9jxg/CHyYOxbn7jKDbihLm4s0tKHA3LIEkCtSoYo0FtvyDyAyyAcRw2Jgqy7kBQCKLGWOh0KmS52xMKnGrR5io95KFhpJGzZs1IPxxvT9mUvMepm61fOfITDNOFfv7yy6eSYSCm+RMZxHV4t76s34Om3AP8f6SiJMSr8sSfSIoJBdOv39tqXKmVc3iaFMkP93OQnMXQRP0vkFqSzrlTPttAmSNQdNxF2PutTVn2oGZNvpxEpQYfMtfpWqyLPOrufS2q3Qhonv1w4z4Eukn9N7HQ3oYIMOyKMbif0sigM9/bUTI8LgP8uj3tIwy07YwRUYTQZD1c9vv73ChkTqbJCN8OpUAWRlCKHJLKdVXzTBvAaVekdbaBnTBR7YsFgD4hLhZJ5Rhgddv3oyFtR34ZFUDfKtmQgpugX/lGxj3xZmY5bkBpYbGhksUQIJ99ur4hP6+VIhAjDHsY3uNLpLDMNCuZlPpXnTIm4WSoKJvDWV7AAB2FWvQGtaF3ljxMUAv75hkTBtjgSa6AclLQ2fVeBpj2rgfQ433fLVLZyBXqvp4V9S2ClKLzkpHPPp4Vam2AImIRZvD32m2T4gH6bWzRrjYuYUuRCsDbvpcIwlzYU2qODRqZfQdzCRAVhQ3jVUtEcGnhhFNUrYAcw5jx/fdhpcDAJbXp2Y2TfZQowaoyhjTavFQKEWD6Oe60t1oiCpZgC+vMQmCtrbkKAG7MU0d6aoCwShD5jPSWbJmpuMhVDfpubKvK7+BrImQoEIMN8ItCRjOGtOsEyzuYEwD0LxlkAdNRMRo21PKsVAhwLv+Y7g3zUHR93ejcvq+8GdpXIuhOrjaa3RB1iF7m9eeUCDDhU+GXQHVV4nIHhfT71jiAjCdhpmZadPpAwAH71CF6WfsidFG+TBRAAYUey2/MdO2FOs5fKVIDNoTgBl2DZgRBIQtrxQ6dQEynwuDDGO6XquAv1g3pouFKCKxKA0j1wVq50MTRCjFQwGAiuqF4wqNhtygDkQrSoFynZkeaTDTHsry70/bpHlK6OdMpUEBJszbmEcIgofcg8jOf0Bov78yRFCqdApzjHYqZUW2sRoiRR4X3EY+eGLQHnobyBxmCH+JUOGRzefMhnoLgmA6XI05Ir2adzIzLQa3QLTlYhO0RWQmZzqclDMdd+lrtbBAmGmeM83hAM0QnxESIRQZLODoqgBdABXHttLvU4HkNw30mosvwkxLbTUQwXTqPDDThJWKah7IRr6fjzESi0QHZnqojZm2s3oGTPExPe+X1h6VVWw0ymPtZGemVZmGQKq+CjNnWrHmTAN6eSwgmZkWg6ZRExDi1DCxGNNC3DJAOIV5l3v1fKmOiN2Y1n/nZ5icEsGaM82KjwFWRlKAhnElUVqrlEWpz01zTjRvKSBYX0vNV07r2SY6G+iCiqAobiyK4yGIEX3hRJTBWc+jkAjRBangN0JUjfuo+g32O+awkGX2sy9Wir0uXHPYGBoWCAABZvEGAK66eca+yY4KwjoWe12WSd8tKKg0ov3ZZ+02IkBETxEkUaD1VWlYle09I95RM2faDJ/ypxEg8yVS50yzLM5gg4WKGekSzsy0uTATg7UWQZhmZvFMQlJZVeRMIOkgdm8v6ffEgC62GdOkDWSRlIqZlhWV/k5z+SBKuqGYdF8EMWnxZlfzdm+agxFLH4MAPU9ZUTWqAQCYi0BZ1cAS36YxbbIHdmZ6cW076jqi8K79CCVfXoeiuffRY5L8WcpMM+It7PE9kqlITQyVovmPoezDc+BbYeY/Rjr0961ZK8XsFQ3oUPU+WOXWz1Pucw7zFmxq3uT5BhgjVzemjRxAG+MblVXL+1lCmGl3KmPaZKarvNbvKuO1GCZY31NrmLfZVzyGY6kzJkMM6k7L2KjDoQoujBM3YUdJd/aSUG8JCg6Oz7EcuyxiLsRKvrwWpZ/8CZ4aU2jT1WRGYjmFARJWGgA2Fe0GABgvrIesanoYp+FoITmLfsSS86Vp2KExZxv9IRtjusoI3W526wv5VZpuMHrbVtF86daKPdBhhAxLHRvpO+LTwvAwqTh69Ia14gCgL1hNwTOPxUlCRLiqBX1cb9AqaB9NKMkCZO00Z9qtM1UGJC0ByVhPRBiWjIZ5M2zZ7obi9bKtqY0xkjNdhQ4EhBg0CFBKhpk7CAIN9VY0Ac2l46EZjtxBLv39m7fKfK8TEaujWG+bc5SYEG3VIxkABIgxnaWat2fzHAhqHHXiYPyqDUcD9DaJoTq4RJGy7IB18e/ITDMg93StNgxfQFemLn//dAQWPgkpWIvAoueyKldFWGm5ejw1nPTj6/diY/WhaL5gCeLb/5Z+x4YI6200+nkKZlqItMC39GWoxj1nBVlHVwUw/YyJOHvv4fjzIdsnGX52QVHqFPKWQh6sG9NsiDt5P2VD/6VK6NBTYnwiBhiVThq0CgRKzBS4Ii1M08AIK50YcRDk6l0BAENYY9ow3BdrO+ikVvl2AAxmOpqAu/YHAECcMaYBmHnTm762bBdi7RA7rI5xGubNMNMAoFTsgODhf4daOoKGgKdS844wTitLCooBMmaRdUHALelRB/X6PE/W1RoJ8zaM2BJYz2ePYKWK3gnFIrqZTWksIdaBijemouL1Ix0FVjvCEZpC5Bfi6Ajq7whxisZEI+VV5Mw0RxqQQVVIhOmiUWem9VtbGjeUftPUnSNKutUetqZwM4RwI6S2NZZ97WGiTvAvfh6lH5yFwLxH4aqbD6iyZaElKSYzrToIqBUzizviXdquMkCZPJ9LTCorRcCKjwGw1B5da5TH2k6ogxdxmndJ8h81CNC8ZdSYhiXMO3tmutyVoHnCbO6KDzGLU8GJmT4z+Bzme/+IomarWnBU1lWBPZp5b4oMNpl4GxezxrQcpQ4CWtqKYShZlPlcdFAkBokFgkhDvRFuTDKmSxL6xC91mgMomdzYwZLeZ8kLt1dvE514jQlbiCUvZoDUYd5OcEeti3T3Vj30vMihpAYrsmGf9EmEBGtUEmNadQcwoMhD66uSycueq0RC3NyOOdPWiYR9R31G7VGnvGVaJ9Il0tJTa/36JCcGHYxpZgISNNUiUtZCy2KZgnlZ50xrGtxGnhjLdgHmhFUkROEyROicwrwHGOdNmTOtavR3mrvIzD13aBuZ4EkfCtOa9Pq7W/zN31C16J/YUzCYvISCxmAcxQhDgsm+2Q11sqCy5kybxvTSrR246PXFuPG/K+i9Jv/HFY0J89b7POnrZAFCjBI2fJH0ORJpQNhHAEh06u9bq1aC+ZvasTWqG88VRnpMud8Inc8gQEYMJDszTY17Y+wkeaxOzLQe5u0sQMbWqh7gtbZlO6EOO/usDolUxrQv0QYACEdi1DHU+ZsHES7S2dlSxvnqdYk4SPwFVWhHk1aKTcX6e1EdN/q8psJtLAxJ6CU0DVIza0w7GG9GezQIqPHtAkBnpgENbR2dNBJBHqCrR+th3rZqDcY7QYwM0WvO3anQFolDhIpSwyne7tPDu1dp+rW7mlfRGtPhsh2xQdOjiKSOjbRfVUZ1R0KzZo7tZKxjr1UKbkEL0cQIuKkDOZJQjTFHw0DD8LAz00TcJ4Ao4opGjboyvytJtNQHUtLR7C+WMG9Ng/+nh3GErDtE0jHTJE1nrEcf89td1TrrzyAxaC/jno2Ey1dKlYirDWOazZlWow450zaxUWJcE8cxAPi17JlpsWMzir6/GwBQU3kQAAH1mm7EiaE6uCTBFubNhOVTgyrZmNY0zRIa+7R6Ao3WSQzZR3dGRhqT6gA7wV1rMKlD97VsT1dWiRWvAjIz04FFT6Pk6xsweO1rAExdEQK/W8IVB2+P0/canvRbkhJDxhyWmSbGNC2PpSSocUdY9kojzHuw1AlJ0HRHC0pRVuSna9IywSiPpWnwrdKN6ejY30Mt1kPchwj6HK0BEOr1decSdXt4XCLUMn2tWSkEUdqyCGK0BZrLR41RgrgRkefe8pPFyV32wVmofPUQC0ljFyBzAvkuVc50xEYO2UGeIVkXFHklQFPpujoxcA8ATHSVQcKUC9a1ExsBF5j3GK7XngegIRyXLWRGUqobkktj+VbOgBhtgZgIwr/4uaT97akZceMzSWGJUGM6uxz+/gpuTHcX5OVJhLDH0BIUeSRMHF5GF0BlhqEjqHLKenbEi0zqFhO4mlfA1aob08tUfXDIGOatqSiaey+8G79E0Y8PomLm8Sh/52TLQuv/2fvvsEuysmwUv1flqp3f2G/nPDM9OcAQhiRJBGSIKlEQzISjgvLBQTB9ImYRFT0oCoLgBwgoQWDIA0xgGCYyM5273+437li5ap0/VqhVtffbAfmdn3L1uq6+unvv2hVWrfA8z30/9yNyc0OYMm/MVHK+VfVbsZFohMi86TOLj/EI2gRn+lTWxCptQCcU+8hx6SwI8TFqNwHNAKSatypAVjYsg8oGKxATAGiopb1KNO8CmRYKtNW2P/wObJLiwOlyrb44zceif8LJCJIcp/ohTg8i6AS4dFOh5E11G2lnD7umv4Ez7RpoEOFMNyceI0TIjGBFOtNDkznYQilcHRs6jwqqOdOixnTutGFzR1KggcLAqZYCUZ8fmExNqjbxnEu0DQAwT90KUCo34Ik0b8sYW2TrGutfFZkQ2gSZUcNcw5b0RvGetYphLM45KWe6RPPOEiluAgBWPBmZ1vpH0eHGsWPqmI6ZEX+PfRUAruZdrS9cee+qCNnqGZzps5ZoGi5CC/j6QjOZq8yem81bDyFsQ4NlaCWnTZM0b45Mb6TmndECmTZrRYm5igAZMG68lWjelErUfk5j3w+jFLm/ipvtV+O95u/L9aBKbx/GKZCnpfGtKQJkn7z7NChYbVRZDo0/f6wKkPGgVq7kTKvNMfTi+VKuUsuRKF1xSHKep7mKBiiAe7kv0NbZdVobCZCpyHQaSKO3XkKmV8aRaSWAqM6RBgnQMKmCJJQDIqqa91Rlb9lJTuEiu+xMu1DVvJWUh5QFR4xgGQQUVDNAvRnEXG+jrSkotqHh2Vwk6xPZI+E32dongk5a/6g0NM2TjGarDY6V6M4TkWnh3Bs2Dmk7kFAdHTLEFqwgXH4QBBS53ULOVXw9MgGZliki7L517kxrqT9WE1y0NT/BZrIKnaagmonIZci3oHnrg2MwOQIXtvbhqHSmj0hmgFDyfpBukbVWxb5aCrBkEXzOepiqWSWjNkpztDCCRdg7Xka7cKazHIGkeSt7N3j6TAVNahnsHavCYmqAUO8dQu1bf4z9t/82AOB4N9xwfRBBuGsabGwv6ZvGjgkveQFusx+BP0mfC9fSJTI9o7Mx1lEcATUVQrQxmjff+zVFLLPGS/edLdirrz2A9kduhNE7jKyxDcMrGU16UTjTw0WYGpFiakB5PMqAjDXuTCcZLek+3J7swPqzP4r1530S3ed8BMkCQ6rNE18b+221yXzpzY8ofS7emXuWskrsHgVrcojPf28ZDy6X1zvBcjR48NvUzt0dqCLT0m6wm0jnrgQFgT44Dq1/FHr/KEieghoe0hkWCBM0byFUuow2cmhou2ZJqXoQpdB7h6D3jzCBr90/ikw600VKgAi0PkC3MsFGq4aBzth3F536OACwqih6uWRqNnUxcncGJA0kLV1ffxDm6dtBsgh6T0nPmCBAVm2CAr5hCbozlMUCVJo3m291y4DePQQtHoAaDrKp/ew6Vjkg3MLkd0uiHmrffDuek/4HtpMl+HEu2SQ1S59oA5eQ6TyDe+ffy++cu/5pDHBJ/W75/5zpIBlqhM0VwYK9UBrrQpvYxKJKaIbffuoufPrnH4G5hi0nRSdVFuUNJlhPCBCZ5Q3LWL0POnemb8qvAsAcole990v46sHViefShqdA0hAJdIx2PAUAc2bCsDB4TMoj09SSUXpVjdxVnel4IJ2Dy3je9EbiY9pwEfrwJCjRZARQLBqUP+f93Ai5iByXOdOaIj4GqAtSKJ1ft4pMV6hfqrFbV9XIVbQR8ZihWm1NLjx16eArpeBHlOaSFiqaQKaPrQf45N3MYNk3W4dn6RKFzmvzRc7zpBrE4DRvvijm9mRnmnJkupWvS8GO5frF7PfZGpBnJWqPUAavT0Km7XaJOso+YxuYFo8j0yrtdqN+U5t49i9lVyAhJrRwDXrv0MRa00NFVbJqRIscT9W5EiWaqFnDXN2W9EaxQFdRJulMK4jqpNJYKo0UAMxQINOKIZdnaH/k2fiD9dehgz5snaAdMcTtLpNRT0kajtXlFf0hc4oVp1DNkZTXVhTTz5Q3LepqFs/K+y9PJfJcIyFHXLUSzVvjAbW5OjMuNhQgy3J4CjItqICThNnE2BVUZLWfSTKUc1EgUse7IXbjBBokwMO0+xElibym2gZhCq1/rBTsEMh0kuX4HM8BHUYZKL+2MHrLAmQcmeaGSEcrr8eWoUk0U7x3GUxU9Q/4+00sZqwJlVJBdWufU850IJ2EliL4uI0sybIloq/LyHQ52NXWQxkUUp0jvXsQWcLz8XUNbWMcmd6p85QQjiS6pECm1ZzpWsbWBCdifZB78wDRpDPdJEU/trUIT9FYWsdHsxuAzm4ARc6xoZR8NFbvAYkHMFbuLvfThJxpMXao4aKbaLiHsuDyi4zPA2tsj8zau2XOojtJgExRlwUA02F7n02jseCsaN0gwXZe+i5rbkPDZX3VRQPLYO/fWLsfABB39uIoZc623jssc1FbAVuXD2GzHCuCMVNNq6F9FnSYVnKms5xiGKXS8RiQOmKY0nFLcyrTXdTATNMxxrQ7AOC5B9oAyuNFRaaJUn5uZ5utDxuh08KZvsRhc+I45saOoU4Hv9v4v/Gf+XVwTV0Gbqc1tmZPEQWdn0AB3UiATAQSAcDjyPSZ9ietfwztjz4H+ugU0s5+dJ/zEezfsx+6RnCasnepj07B1ig2k8K+ksg0zc+ITFdVzzMKhHNXI+V5rvGWRwEArONncaazGAZnO4j8Y9HOWFZpg5zpU8vL+I1P3Iu3fOq+0vFiXxJ7ZxWZPlMTdoVAOWVQyG6AWnWpweLe+Z6C4t3ejZyXE5wmDJme4Qrqov+ZM83W5xYZoR+kEh3OmtsA00NeZwGbTWC/1ZDD4ozNg3ST7Id1m6UbHOh+HkA5X1o2Qgp0mjNlrEOfKb5W7YkJAmTVJpHpDQTIjqyzz2sb2NDVnOm6rcNYYk5+OnMZwNOsqjnTY8i0CJQoVYEWsAY/Sc+YL631j+Oa0/+KOnz4SQbr6E3Q+0eQ2y2knX3QkiGcu/6p/MxBt/z/sIucUjkmhoT1SSYo8D+kat4bQ4wX2jm1XHfhc0pxFK2DOh0EKaDpMUBiePmS/D6M1pHr5tg51oMhO1YbymMBIFm5G/n6A8gJwb3GLhxFEzNkgGjtQfzTbR6u3T4+qfOle+ASgsP5LI5f8Vu44SjLS8vTLkBsaMiRkAwJCAICxKYJnxDk2QjgtFoCX7kPiiBcBcwartzqACTGXNNDMCEwYC1+Ez4hyKb2w9d0IA2Q01yedy0c4i5swVXkXuzWj8BPAwRpgMw/BZ8QpE4bQRog1TSYhCBLAwxjHyAxLCNl19QSgMRIcmAQ+zIX1h4tIuP3rGuhvL886sEUuaiajz4/n6Hr48+QZ3DTLnxCoNEB0uNfRsI3QD8NUCO90vshlPXZ1w6fwtcOnwIIcGDBRpAGsIbH2DN5s0i9aWSEIBqdlNckBPATdg+OlcLT+vAJQWw3Jvat4U4jJQRtso4ZYx0+IThV34PZ9a9DIxTR8Dj03kF5f1nWB0gM10rl+bKAjcXEaSInEUBiRBngJz5Mw4ZFCPKoN3b9IMnkO6QkQpBOpgSLpo9OgRCCI6SDg+7F2BbcheTkN+BYBwASYz0cIUgDJGmOOI8AAhh6gjBah670r0n7AHHgp8X7JDmbI4FhY8rK0QUbv2HcR5AGoFm/9I7CcA1RGkDT2Hz00wB+4gMkg67HxXnD9dLvsnhVjjM/8UEIAYn7iPwlEAI83vgW7HQXstzHEBoewAyG3jy0YAlx9yGkyobr+KeREoJ0+hIYq/cg7j0kr3t6OABIjJaXF2NWmTOj9UMwu3ci3vWjIBqRY4ZSQDt9W/lZgxXkVh0kLvpAQwjLTKBrMWxtJD/PacivSwESoxfRieMuzkN0COvz1PSgZ6wfR4k/drxp1ZESgjBcxSj2EWYhQABdjxH1j8trN/UhEMd4cHUNdY3PKZIhGhxDMLUb/TiUzw8A/dhHsnYCPiGgRAOhOfKoiyANcPPhNfQiH0L9se+vQyMEeTxEkAYYJT4swp47Nhx2z6bHRFm0Yek6GSIYBltfhqmPIDVhx0OkhCAfnZbPSxM2Vi7btxWfuDvBOjH5msHGtWdnfJwPS31kxj3kov9TH4OIrR+WFkDIVzpkhCxeAwiBaWrsXfO5GmYpwrAHqrzzGukiNOoAidGP2TsxF29B7RMvwrWzPwaQ50PXY3jagM19YsGkMea0ZQxytndl7V3Q1+6HTkJ5z0EWyJw+g/bYfcaLbBzU5xGkAULdQZMQ2FrxnAf0e0G1BA/ks7gTW4GpJnxCMEsWMYhGaK58t7S3JCdvBpbvrMzZdUSVsWVEbJzkhoNeNMKfZ0/HX+jvxIuN/8DRk2y/ilo7kekWQAgM4sPQk1L/52EXJiFITJd9btnwCYFJfJwe9bFJc0rXzClFLxxhi3aSjZ/mNrhWsRbep29DjVdVoERHUN+Cg5hmx/YPI87YOLZGbF0+qG3CZdRFk3QRBitI0gAk7pZyJ/PREYDsRcPNQUksr3V6NMCMtgKfECzqU3ItC9IAURZiBA0+ITD4WAGApsfGjzs6hUS5xpZ6DJAcoySQ/TNKAoDE0LQEYbgq38eVczEO92LcubiMq7aO6330oiFAEizobA+/P+tg74R1ZJSwfVfXY/hWDSAErs7m35Z6BD/k8yIfjq0rw3hUmqcBf24MF+V9moQdQxFJEbBqc7/3fxBGXWTTF6H7zPfx8pAxLt9s4/ipFhtDg+OYxknEGkXM52QYdtl4TEYICAAQad+obT1k71sjrDoBAHTDkXQ8k4Xr2Nq0+A0E8RDQdNxzaoCP3bmIX37sLjS51oK6F/mmW7qOz/tRq4xtALD42jWIfQSpC810kROCwyunARJjxc9LvxH7UpwM+buxJu4Bk5pjiTWOrXl61GNGjcXmVnLlK9A68TXQe/4Zqabz+bkDI9ODTQhcDKDpCeyUjZtjaMM2U1BEGNkNmISgRvpY9geINLZ3JN40sw/daRiEoKOtASTGAllBSBPkuoUTaGGTwfpm2VnATHA3QEP4hKA3fw3SCc9HFx6G/MGPIzv+FQTX/CLsg58u2exiLTKSASghCDRjw37SiQabEOTp+P6Y5hR/980HABLjcXvnJ55D11OAxFj1B9x+y5Ccup3ZPLOXFTaC6UEjBDYf93Vum1Kig9AMWf8IgjQAOXWrfJYZbQm9cITVgL27mjP+HI1v/j6ueOjf8Hf2LvxJ+FbgO3/Lrn3x85BOX4LGTa8H7vw7BJe+EOCgVxavlNZvl/SxNBzAibvICcEqNdn+ZbnwA4IoYraaozulsq3/0xuhG/Gb/pu0lZXBueg1/P+lUUrxmm/8PO5en6yAfKFdaBfahXahXWgX2oV2oV1oF9qFdqGxdlnnCvzZI/4KmkYwM9P4b+nrEQLMzEzQMZrQLtC8/4uN4IcnsnKhXWgX2oV2oV1oF9qFdqFdaBfahXahnVu7gEz/lxtF7f2PBnrH0H3WvyCdvxoA8ODyEG/54H/is/avyyM/cflf4ddvcXDF5gbe+bwr5Oc/9Y+34kQ3wkce/hAuvvN3EG97LMzFW2SeWNbejfUXfBrerX8K7/Z34aP0CXhT9FL8w4uuwu7pcu7O8vtegkv8b+K3kpdg0w0/g1d+9wXQ/CU8N/pN3Et3YgtZwX/ar0cCE1eG78ZrbtiCn7+V5VY/Q/9rHBzZ+PL0/8bMqFCc7D7rQzLvZ8OWp5j+h6tB0gjrz/8UMi66BQBPf/c3MAhZPtFuchKftN+EAXXxl1f8G175yJ2ofeP34d75HgRXvAKjR/wG3vHhT+Ht669FajXxhs3/jE/ft4yff/QOqSr51L+6GUGS44MvuwabWy40/zSm3vcYeb3EnkLvZUwN073j3ajxGt9vSl6OO1pPxaG1ADfW78Hvpe9AeMlPYfiYtwFgpXtan3olHsi3YJb00CZD9J7+XiRbHolX/+ud2H363/G7ZiHGkM5fg+6zPjixOxpf/HXY3/soRg//VWTt3Wh+9peQzl6B7rP/FQCLeE1P17G6OkSU5PjSu38BP2XchO6Vv4j0+teNnc9+8BNofOFX8a3sYuw1lzCVr+HLD38Pkpv/Ak/Uv43ho9+C2s2/L+uUA8AV4d/it55xOW7YzXLR1X4eXv/reMI7v46cAh/9mesw7eqY+TsmDrL60m+COh15npO9AD/53tvhmTo+/QtlQZRJber9j4c2OomfjN6MX3rGY/CY/2TlO955+Ufxrlu6eMal83jDE/fi3tND/Ny/fAdzDQv/+vKHoXHT61n9Wd6+deCt+Onbd5Tmy/G/fRauovfivuv+N47NPQm3/9sf4tfNf0G095kY/Mgf4dPveSNenP4feY7gqp/F6OG/htd99C7cfqyH1zx2F/78y0xU5IuvflRBZV36Dtofez7y+lYgGUCLenhm9Dt4iG7Bv73qYei4FoxTt6H98Z+S5w4bu+AMDuHD6WPxnsYv4CP7Pw/3O3+H4LKXYvSoNwNgatBTH/gRUN3C+vP/A1MffBKobmH1FXcCRMOL/uk2HFsP8efPvQxXbWnJc//Y33wDwyjDt6ffAnt0DLk7g/WXfBXTM02srg6hrR9E50M/CmrYyNp7YazcjROP+wu848guvGzrCq7+6k/Lc/1M8z3YtW0rdnznHXiJwdI+3pU+E+9Mn4ObfvlReMpf3Ywko/jwy6/FfKNMdX3lB+7ADWsfxq+ZH0a0/9l4nf9yfOnBVfzK43fjxisWSseK9Sk88CLcfeD1eMn7vo2Go+Pff/YRcO98jyxX9XX7MXhl7xXY2rZx4/AD+EXjEwCA7+57DRae8Mu499QAP/ehO0HAtBZsQ8O3tr0T5uItGDz+D1D/4q+DgOKjj/g43vTFVWxp25it2bjjRB9fmX0HpgesZvHqy27BO762jEvu+1O8zPgsgqtehdHDXw/z5DfQ+uRLcYRsxdMCJrLU8Qz82yuvxy99+E58d3GA3/6xi/C4vTOY+vurofGcwvXnfhxdWsOujzwRGdWw9DN3gULDez7yUby5+0bkjW1Y+6nP49QgxAv+/jZYOsF//uIjJZVt6p+fUFJ7//STv4Rf+cRBvLf2F3hYVpSR+Z3kRfjn7Em4bKGBdz3/CqQ5xY+88+sAgO/M/RbM/iHk0KAhx+1X/h5WtjwJr/vI3dg15eK9L74G9a++Dc4970ffnMUjBn+A5165gBfXb8ZFt70NX8mvREaBx+ssly532vCvex3qX30rPpdfi9fEv4x/eeFFuPwjjyq92xvCP8VvmB/AM/RvYnT9GxBc+Uoc+cTbcO3i+/GlxjNx6U/9EQDgM+//Pbxo9A/49+x6/Hn9dXj/S65F9u5HYB5ruPvRf4MDX/8FEJqj98z3ofWJF4NqllyzwoueB+f+f5X7gNqsI59H8zO/gHTuSvz44I04vB7gkTs72HPsQ/hf5j/L92Os3ofGF9+Ar2aX4X07fg+/82MXy3PUvvUOuHf8LYLLX4bRI98E+4GPoXHTG/C17FIcf+K78cT9s6Vr3nGyh9f86134uPtW7KVH0H/qX+Njw0vx+59nOdo3zi/j93pvAAD41/wili7/ZTzzb76Ob9s/B4NkeJ7+Z+iOYnzOeT2oZuJG9714df+P8CT9NgxveBvCAz+FxudeC/vgp5DXFqCNFvFZPBKvC38Wf//CK7Fnpo4X/MMtONWP8cJrN2PLd/4ELzc+jU97P45fWXs23vikvXjagXm86d/vxV0PHcbXnNcCAC4L/x/k0PDki2fxtqsCtq7VNiF3Z2Cs3IVvP+xP8KKvtLGj4+CfXsKUtn/+Q9/BPaeG+L1nXIwnDz6G2jffDgC451F/ied9wcN0zcRHf+bhpf5ZD2I8629vgYEU33F/HoRmeFz4x3jHC5+A3TNlu+QZ7/4G+mGGf3rx1dg3ugXNT70K6fQBdJ/7sdIcA4Bv3Hgb9s4VaNDffeMI/vFbx7G94+Doeog9Mx7+/oVXo/npV8E6ykoaZVTDFdHf4YuvfvSG1NHOvzwVeu8Qes/4xzFhL61/BFMffDKoYePztRvxpJ5SCo/vIcbKPWh/5Ebk3hzWXvzVsfN/+3gPr/3IXdg55aIXJlj3U/zDC68q9YX73X9A7ebfQ7LtMXj3pt/CX37lMBtLl2/CrzyB2UzG4q1of+KFyJrb8a0f+Rh+5oPfQc3S8YmfvR7Pfc+3sO6ncnyo7U3/fi++8tAafvUJu/Gsyxfg3PNB1L/6FnwuuwavSV4NAPjsLz4CjqHL5wWA1frFeMzKr+Ph29v4wxsvndh31faB24/jr756BE+5eBZvfsp+tD/6XBjL3wWe/49YnXoEs9nzFFMffLJc87rP/gjS2ctA3/1wzKKLu3/kfdj34N/BOvpFvDn5aRzd/OP442dfhtrNvwv3u+/F36VPw/HLX4s3Ju+C/eDHMXr46xFc9SoAgPnuq9HCCC/Vfh9PiT+HFxufw/07Xoxn3/9EaS/c++2b8Jhbfg4A4F/3GvjX/PLYc4RphpsPreNpx/8I9QcKu0HQpdXfiWfsP/WvZUktAPjTLx7ER+5ked11+PiW80sAgJVX3CnFdD/ynZP40y8dwkzdxAdeei1sY3LO9D/dcgx/e3OhffPai0f4ucO/jNxuYu2ltzDDEYC+ci86H3kWlmgLj4/+FG8wPoifNj6D4Mqfgf3gp6CNTmLwxD9G4/O/Is/12exafP2y38V0zcJfffUInnrxLN70lP2l60/9/VXQEh+vjn8Zv2W9Fx0M0Hvm+6UKuzY4gakPPIHbMN/F6WGET//jb+NXzQ/Lc/xR8nxsffLr8PxvPRuav4R3bv8zvOt7TbzlkiX85KFfRza1H+vP+6SkeQv097+jr3c+yPSFnOn/YmMF0RsApYjzDAnPI2jaFFvoAJ4yOrQ4BaiFIDbgKoXf/dAAKEVHy+BRCs1qQe/sl4Xao84+uIYLq7UHHqU4YKwBoYXTfeDS+XIe03xwHB6lOJZvQSs24BgeDEpRpzk8w8WcYcCjFH2YALVQc9pwiQmSx5gxCA5SC608LN13nCfyuTZqxvJdqCUhcqsJa+YA1FrJtuZiwEXPTtN5eJTCgw8jzeEaLmrRAA6lyN1Z5IaL+1cJPEIRxyHilN1n067JPnMNF0GcgOY2XMOFEXRL95tnIWJ+rJfF8rs6zRHEBkAt7MIqPEphrt6LjB9rh+w83XwK99B9+CnjJpBD/4nhjh9BnJqYouxcuTsNLVhFmowQbdAvNX8VFqVI61uQ1bfCoxSZvyyPJwTwTA++kcHRgXnC+nxdb5XGhmhmfQs8SrENXSxk69BBYTW2YjmfgqdRaCv3wskiUM2QtaQbNMW0V/SbFw/hin42PViagzDNQWDDtVw4Rg1aMkSQRsjVe6A5QC1Yujnx3kqNUtT8ZRBK8ZvPfjy27dgP+6uz0P0l7KA9gFoIYx2u4SJJQ4BaaFgeXMOFlwSwlffYIhlALSRpcd1WHsEDhet0MO3WkdAaPEqhpxFSw0VNed8AQJIQueHC0hyABghiHaAWXFNDTclrNmkOj1KkhgsYDoywiwXi46HcgkZtuIYDK41K5/b6rD7qYr6AMDFhNXeyexmekv1nRH327t1Z2O09cIkOkkYIox7y+masDQlALSw0mqW+ZfeboJ4MYVIK+MtIuofhLTwCvpHBWr0PHqVIZi4H1W1YlOLBYyv47L1TuGi0iEcr99k2AM9w0aLqXKAwiI265aFp17A6ihEl4+83zy20kMCjFMRqwIkcgFoA7LFjHXuKrV/JCFnG1xeDHVcL1uS1Z2kAUAuLXYoZvVhrWsEyXMMFQQxQCx3PxJqfIEqAevcQdEoRTV8C12pCi7r4zoMnAdrA0y7ahkNrPkBD1JKRPF+QpchyCy3K7p+aTeSGC8OdgUcpZjHizwLYGrtP23ABGoFQG67uoBaPQMDr+QZrOOGzPlxFA02HbbK/9tTr4H2QIk9GCAwX8zULoBbiFGxuccPJiwfQlPdiJGx8d8DOObLnUYtOYyfWAWrB0R3ZxwaxkeYUXszGw2m0MY9VTCFC6tRL+4oX9eBQCi0dsrFuuJjW2PiOc4fVc9XuYM9U34bcarL+0Ph8CxLZh7ndghb1MIUI29Fjc6SxDTBc5KQOj1JM0Uje5xR/liivocXX7ONkAbvyVcye/DJqeYbcmcJo62PhOFPQAiYilNUXQFts/pAkKK8/AOyc7Y2x4WEYsTm8o9PGPx96Gp5eO4pr5zVYs5fDGp6ERynaiOEq/QcAXhLBpRTUarE1wW7DoxQdxHigsicDQBAOAWpib34aHijCzn5M5XU5ZtadfXB7BITmSKcPoGnXkFEXq/k0dmmnsSVbwzRf19PmDjhoIKYe20PSEMRwUUt8WJQimroI9vAkNudrfD1owTUseIYHUKAf6HgY2FoS6bMAtfjYckFzCz5tynfmUooRLEw5NdTCRbZOePNynWgTsHVYme+J2GetGry0mJPzBrNZuj4Zy3E8nVCAWthr91HLU8QwsUJn0Qu08b6MDYDqaDs12PksWxOjPiKio14RJBoNfLibCyGzLGXzqWXXAZrL/aAWrLO1kR2Flk7gbSQORSnqgxMglCJo74FR3ceaO9gzJyH2xgfZWNMcWHkIkrI9xMxT9i7N2sR9MM18tuaZHqIkBmgEyuefaPr2x8P7+u+CnrwVNw/W5VgaRbo8zuJ7WGI2sNhjfTyKgMMrKaLYBKiGtlMfuwfPcAFqIc/ZNW2nA49STNNQXifPLLiOBSMqbNMoC/n+7px9f+etI9Ycft9eNIBBKeBNwzdc6RTRq34W3lfeAgDwpy+BabhYyZvwyDqm8xC10TJMSrGWz2LKZc8k9pFpGuGByEAt4rZUYzNguIjTHN1sCgvaEFfUQlwcn4JHKQJnJ183XWYvd/bJZ4y3Pmbis3349mP4i68cQvuSy/As+q/y82j7Y2Ef+QKQRlIQ10sCGJQittvQlXOt+2wPv2ZrC8u9EbyEXdMDE0xMsxz/dMsyQC38zMP3ou2UgyCld2h68l0BwMXp3Wwszl4JVxnbmsfm0DxlY24OAVtXnBlYre2whiegP/ipkj21HV3clJgIuQ3cdirjOB6hzmuq35xdjRckl+KTP7EZxqZrCkexwWxZpBGCPEEUm5hC2V+YQohBqKMWDUAoRS9tAdSE57D3msU+wnMcZ/+T2gWa9w+iCUVvJbrqmLqsgydaFjHlPVXNGICsfexSoZrrIZ25pPhdey8AyNp5W8HUOY+tl8UD8izBfMYiZIfyBfTDVKoLeiSCZ+mYsZk4R0CZ2IVralKRfJ7XIrWyQjkVUJQaz9AMXlMwnb+65EgD5dqPI7iyeLsbMTVZoX5MnQ78OMNaxKauRSNZ7sU1i3M4Uomal7niSt7HKVO8JokvFchVVUUHcVEWiaueivqkAKD5TB10GW38R87qO9oHPwXkGeKsUPPOagu8XzaW+Nd8oXw7h7w2X5x/g9Bbh5cJGZJxlVB2Hoaa7CCnoSNnNbm9WZziJT1EKY2ssVXWaWwSv6TYqClq3oBaSqNca1qrlD4oakyfPaWBRF2JNG3fthOEkEKdk5fQEaWxRkpZLKBQeaSEOR82V+5W1Vwdyj7TrBrqjo4RLZfGMvlvZBkGrgwshOqE+mxVDZVIpU5XKo7O62zcC+Vqoeq6Tsub4WG6CWGSIW8w5oSm1JEWSrq5NwdoBjJ+jN47gjDJpLr8tFcu2cFUaSn0pJh71tEvyn8bvL50MnelLIESjNh7S4KycdrSQliVOtM2Yvn+W87kusjs2fNSaSzRj2k2LvJT1Crvl8tioVwerAF2fxktq5C6AVu7hBqtUMWuw4fO52bW3o2cl9Y5cvIkAOCpF8/JY41ULWMzQJyqauSiNBavSkCL+Sv6oqTmnfjSkWbPcBq9dfYcQ71gEYiKCGL8umahCi7VsRV1U9HyiF1flO7q19k6L8ryqMrE4v5ECakTYOuBlw/H6oJqAVtPndyHhhymTuTeMqIODnPFaQDIm1sBnaEnNY3d62jE56HhIHW4+i4G2AR2XqGmO+IqrS6KNbbOqxIM4Mm157TBVHXnTn4OAJBOXwIQItEO9tmBsX4sNVFn2nBkbePtHRc5NLzVfj16z3w/oBmybI03Sc27UmdaPbY/Qc2+F6aYwgAeAlAQZM1taDrKemp6SOeuAiU6kvmr5Ts/xstjbc1P4pcMxrRJZw7AMbWiNFalznQ2fREAYAGr0Egx9sX86QaJrDE9MNg7UetMRzBBecqZGE8txyzWn/omwGTXdni1jo3qTJfKr1E+V3Mq+100UWJnn8nsnGV9Eyg0rAzLZdjSnMo11DF1yXoiUVdW8qBEQ8pN9m6vXLJN7PMtXr9d3LfYr0Wb0ssVGdRG/GWQLAIlGvLawvgBhouc39eukKnLLzlMiV7s87K02gQlb/W+XFOTCvzVGtnZ1EXI3WmQ1Ac5dYf8XF17ixJudRzrFnPrlqPdolToGUtjsWtmfJzXFbX9QPZdsR4bolTdOVTqEK1Q8+bnE3PWKVcjCS/5ScSbr0d40fNArTpySrGSsyCkm65D5+NzibblmBeVRVpkhH6Yyvece2zdWvVjWcpsl9XDLsLsvxVre6kfrMYm3JLvxwPYjoQzRqttmZemvF27XH6WtvfIajSqjVeUxio7gqIm9Auu3oynXbYFEeX2DLcpDq8HWB3FqFk6nnX5eOk4tVVLj26PWKWApFIfW+y1LolhIUGHK+NTu42syfrBOnoT+y0vUztP1uHHmZy31RK3Qh0/Nzz4cHAibSKcq/Sb4Ug1fs1fRjdIZCUaUa2kCR/doS9LIK6mbN0x3KJU2w9ju+BM/yDaBGfaNrRSeQUAyPlkVGs+x2ku66vatDBas6mCnpZOMSNLTJLpdAkG0jFneuXkQzBJhpCaWMQUMxBMYfBEqFk6Zhy20IY8+uUYujQuXnxFBy992FZ5H6Kk07lI2Ytam5MWLVtZpAmK+shezBZ0WRrLncLSMEKIQvH8gVPMgFOdH8csl4KJ1plDfCjfxK9BAV4aSExooFwaywNbAHV/SR4rNpiePoWb8wNIzTq0YAX62v2IlDrTeX0zO/cZFgVpxNTmpCNM8kSWHam2Nt/w+nRyZF2cwyDc8XWnYFk2ltBmz8FLQ+TNHXKhbaDsTIvSWMIZGXemea3pSmma86sxzRdkuwXwkjtifDV4KSJRTkMYZ2JRF/0pnlWMQ7U8lXDsNLuOumXI+qrgc8vK2fcp33jF2BVOoChD91Pa52AqzqlQTKWGI68/p/VL1xeljW7JL8IJOi1/eoTOI0xzZA02LvRSgEaUSGNzSQTE9N4RWRbL0slYuTnb0GAjgaaUgzI5pREATFHPfe5K2b9pwEv/VJy2Bolg6lqpfryFtHCmuREj+kZtaU6LOs1mHYaowzypNBYvxaLFA1kWS5RtEmVYAKCWF/NGrY/pCWc6K8ZbzdKxm7DPc3cW1G5KY7xJB2i7JnZOe+jwZ7BVZzoeMmcaldJYfH44iGCAB1d0Cu8bb8fVybf58+XQKvNbG52G32PzOjLb8nNZzzWLgCwGIUQpj8XrNicjEMrnGZ8XWczGnHB0h022zm8lbA6pzqBj6jCQQueBzmM5W0PdbCgdrlGcgVIKLSz2nTp8WLomg1AjuDhMC4Mua2yT5aQ8XlKwcKZdxLz81xTpYxOv6yqCiT64M5oXa6woFzignnQ8V0w2L7yQGb3pNNvbkoXr5e/SmUvl+KkGHVaGkUx5yjVbrlfb2+y+133FeVP2u7E60yJYx98XlceG6AXjY38YpdhBFGfUcErrqW1o6D3jH7H+wpuQN7eDEAJLJzjCgxW/iH/BI7R7kRk1+A//VTiGJktjyXrofE1Jp5gzPU/W0HGK+q9i31v3k6I0lsEcCbU0FkCQ6EXgHOClseQ+NC+dAOFM+2qdaf5v29RK+72Z9OXaJNYr0fp8/d5tsPHWs9m4WBpGpeNUp91TSmNp8QCEMxOo3UbIS60NeuXSgrKEHJ9TUZoDlJbqTANA5wzOtD44xvthQZYXqra8xuaFm7M16ZTNaNdF7fozO9NqGc+NSniCaLJE1qO1u8f2JUAJ+lh1HO8Vz/TVg2sytOdMKI1lKyX0AODggDs3JJDrUTAhECHKopoTag5v1MbqTAuboVra0/TQe/b/weBJfwqABRfWwB3BaAUkYO/wNO3Ie8xlnekR+mFSDkgDWB3FEkTYkp/EFsLOsWJt5f3AnrvmGHh+/FY8I327tEWqTdTkXkFbzsF491PlO1ZtemFLVktjrfL1Z8qzsL3jSptEHH94lf29a9o7a8DCrny/MLoXAKRzLxq1GjJ41oCPNmH3mTtt5E1mY4hSkvHupwEA5tBFEMUyADLmTMugRZHuIsAsteXuDD9+Cd0gQUtcm+8LTeLDH3bl8csJ6w/LE/blhTrTF9pGTTrTiuNmaGPIdM4jVaMohUhV9xXHuqihuwEyXWNULQ0ZFsgqjnbLzvTqcRbFOkxZhLiETCNEzTYwbXFnGsyZVpHpizrAqx+7u8jV5puLdj7I9KZrxr5TjRrP0jG02GRtxByZDgpkenkYyXsDgJSj+c4EZ1pEfU8cZ3TbrrNNHiOeQX0nLomlAeIp9ThFHUNh8I/MKaQwMPJY8EIfnqw402dBprO4CBDUNgG6JaPeArGuNoF69/LJzjS1WzJyD7CNxTZ0uanISze3S+StSfzSgqlFXX6uNgDFmeb9KOsEhwoynadIQ/b+q8bppCbra3sF+iXqXda5oS02YIFQi41ZGC0CybezMjJNaeHY6U4dNduQ9VVpPASlFA53TDIRwBB1pjV27/0wwVayhNenf1PKJ5L1yA0XlCPTs4QZCKLusTjXAB4+kxWo2lE6hyjNkdQYAqdFXYCPjWp/ZM2d7P57h3GSG0rTNWssz8/UiYz4ys8WbwGiYak2bzJ3lXQO8qhs9IlW1yLmsCsIhU0S6aydDZmuK8huUWd6EjLNN8uoJw31Sci06kwLIwAA6tGp0rktvexMp7xmcc7Hb5sMsaPDHISOZ0JDLgMwAFu34iwvggGGqDNd5ECJOX0N7kXttr/AT/b+DgAQZ7RkSAHMmY4HbM3K3CKYIvofKIwvGaAQzjQ3NqlmIHfZnKX8PTl8Xoya+wAAW7lxWEWm6woCfJQ703Y2kAGLjCOAJCgCdk0SwNQJbO7wjmDjUMmZ3gLKkWmXBxgDv0CmRdBgFzkFh7BnEfNToKwOLcapQPsHcKXjqa7LAJBNs70t2Vzk4KYzB0DtIhgj2hceWMHT/uabuPUgGxuxxg1VAFva7PrdIJH7qcrEqgb/xp1ptu/VSDSxzvogSpUa08xAVZFp29BAnTay9m75mWVoOMqR6VnC1tGTj/wdZO3dcEwdQ8rrTCcC7eTIdHsPKDRYJMNuVwkwCWc6SDDHnWkRjJbINJ8vmc7OLQKOLdeEzllbubdJOtMWZXtfklF5DrHGOoYOTQmmkqgnA1XrFWdaIFw7NDa3fY+tf8sVZFrYODph65qo8w4Aeo/pV+ROB4nB3otqiKv3JtapMM1B4oFkQMU2m4vtSt14temcLZQ1t254jLB3RDspnGn5rs7iTCtrnlMJVKtN1Du+Trsfj9/L3mUJmRbj1KzjhGLj3bVYvJeJdab1cp3p25fY/XT0SO6x4l2owU2D253medSZrnE22ShKWQCRAxJVZLragiTDGmXz3Ol+DwQUGdEx1Ju4eivbP8Q+0iQj+EEg7RYRkF4dxTjJg9n7gjuhEYpAq6NL2O+EnSIYb1FKJzKp2Hfs8yjJMHrY/4V4yyMRXPbTBUtGdaaTyc702oi9u+mahR1TqjPN+vUQd6Z3Tm1cn1q06prV5DXqRQCyuBlNrmNN4sugtIpMy2fc9RTk0GCSDFa0qtSZLo8hsUfT2pwcC6p/IppwtjV/pYRMZ022zjcxQsRZctRw0OXLgeVy5loeSwDrh6ldcKZ/EM0an3jWBGcaHInIKNsQgAKlc00NmpysNaTTl4ASHVQzkHWYMw2iyYmygyyNIdPh6QcAAMcJ2xT6YVpQ2QhDpjsWmxyFM60XUbh4yBbGvGw0nY3mTcJ1GF3m0E5EpivOtM+d6XrCImHS8XSmsDSIkcJAQtlEd7iB56nOtKR5sz7sLrOoc3t+F6jGazXywEUVmRbNVVA6gSSKyFzI7084/Rp3piXNWzjTeQxkZcNBPQ/VLOm4iqiquomprc4Xw7UNnGkQDQO9Lf+b1+ZgGQSnaad0WNbagcRgm1ULvnRmgAKZphKZ5pFsvtFQS0QOC2e6+R+vwJP+8wmYRXeMNjmpSSRWiW6KRb8GkeaQ8b8ryDQ3IgRCYHIHQBgHSZpL5MuwGzA0Isc3Eh9JVjjb4hzSmeabwyBMMQNmlGjBSpEOIJFpV0ZeZ4hApss07wF18TkwAZu0vhUjjjYFmiej6sJ4k3R/bghkHJnW+kfwtUMsiHSlIjwmmqVraPDxlltNZI1tbF4e/irqn/81kCxC1tyBvLVTbvzgzrRWcQIbJODIdOFoWkgUmjebM/2zItM16eAl+TgyTRVkUbxjjxs0qjPt5gOAYyxNBZl20y6QBLK/LUND3TawW2N07qzNjFuBTLcxxI4p1vdt1yw5m+w+hsyZJgKZ5kawZpRSIQBI1LWRc6p8lk90pumIObqaN618YYAaZfpuSyLTHLnh74ZajWLM8rVJBICiFnOmO2TIEGWjMG4dQ5P3mhuuNEitdFAyrP0ohRYWyF4DPkxdg5mx3/rUwSKdRs7XyVxBpsX6GIbcMDNchNyZvkRjzJfQbEtRnQEf905e9LvHHWsVme67ZWf6u+kW/NmXDqLfvBi53WYU37krQM1xZPq7J9kcXOnxucj3rZqtY7rG/h1nVDoyBXU7HEOBxmnePN0I0cSxPwhT7OCUezFvG4ozPYlqa+kajio0+venT0Sw91ny+I2Q6dzpwLfZurPXLtZfV7AO/AJ98k0WjBEOgnSqlecBysh0piDTgr0DFKhxWKJ5F8EuLeyhw1NQSgwAQFLjt4D1UVJntslyBZmW1GRTZ0FD3UTO34HeZc40dafkZ9GGznSBTBOBopl1hLzf2trGyLTW58h0Y9uGx4ggOcAYYit6mZkn1oMHe8Dx7rjjLoL7jqnDrgT81bbaZijj1dqDuPFytk+qwRw16HO8y5lYBBKVtnQimQtqs82yA/+NRTama/DlGjGR5k0TmEgl6+hcmnDOR3FWtg+ryDSAf77tOD5z75K8/iplxxirTCgStXl88dWPwXXb2+y5RVoYRjBCtt5SzZS21MooxilwZDq4DwCwZG5BJBieApm2DZl68dHvnpr4HKKvwjRHvPcZ6N34YeSNzci5wyz3gDyTAQO5foPNH7H2THkmtnVc+Dz1zB+xNevQGkemz8GZVgELEymMnF/THrcRRFCqiRFaPHWKOq2SM51bDWRT+xHxOeJGSzII1jgDMl1NHVKbtGU5Mt0UyLRwpomPxO/x6zelLeDWirHxw4hOX3CmfxDNUpxR3jRCsEVjRk1qc4dHceyEIzGSdEijRCOhTgf9p/wl+k95Vwn5EBNlO1nCyiiW+dYAoHGHNmjsAoASMi1o3h2j7Ew7pl6KwqlIrnAAzkbzFvmbaWtXSQVado+yQLimDt9m520kK2yR4jm6udORFLGUIxAOYRu4axC4t/8VrCNfKG0Mp/ohLO6w7Ny5Rz5vgUyXc6blfSjOtCadaW4UuGyDWzf4ojFcrCDTRQS7anADRQ537s1K9cUib3qyM+1xatlK6kz8HgC6Wlv+O/fmYevauDPd3I6YO9OzZijVqkFpEeHdKGfaKZBF0czFW2FkAa7WHjhHmneZ1gwUOaqCDirGfpXmrVWQaZH/LAy9JA6gE7Zh6lz8Sb7vxEeUFo4TqQtWxTjNu8YRWkJzSQ+XOdOGi9xjG880KRwr1i9scxzAw93GAfSf8i70n/ouWRwvSHLkdYbOSGdaItPcmW4KmvdhfPkhFmx73B7FMePN1DU53qjVQLz9ceyLT70e9kP/DqqZ6D/5LwBCkPP1QU/LSKdoNZ4/qtK8bSRyXopcxEnoXJpT1CRNui4j1pOR6SJnWtDDPEsH0qCUh6/TVM6/DimvLfrwpAyeWDpzpveQsjMt0hQ6ZIgdHfb+O94EZzoZIk7pGM1bvVcRVZ8Guz+Po+ZJRsfWPW10GnrEAn9WY6b87DLfl43htlOhecfCmW4W9xH7AKh0RrP6JpmPv4WsjCHTYjxkZgN9yvYcI+5B14icm4HflcFQ8XymrknjZQgX0Awk81eDagbSmUulk2ULZzrga5ruwOe54QcIc6ZHVhEkE8i0nSsBERWZ5n0Q1gsHhoLg9+8w8L5bj+NvvnEcvWe+D/2n/wPy5vaCLq/0+9KA7wecoRRy1KdhG3BNXT63QE1FYMBFNEaZLHJReVBFYW31/PGg6CBKsUPjwTDOKPFMHQLAm6TIaxsavp3vRaa7uCPfg99KXyLfo4pMk3gI5JlMJaB2Ez2+3+wwCmaBMGrrCVsrUmIiNtnYzahAptnfmSGQdpEzbRR7UX2THHdGFspnCBKWGiCRaVMrpfmQuI8pjyPTFeaKCEDMZ+wapC2c6XJfCodSDewK50Ai03ZHOmJx0Kv8ntksKisgHYh1dUYi2ueETDc2RqZzBZk+RmdlkFQEYcT4uXMlx7u/fmTs9xKZNvUxXZcwyfBHNz2EV/zzHbjx3wYYUgcNEuBKi61tQZLLdU+M/0SvYYXn4z56V8FAm4RKAwVFOMpyjOIUty+x85l5iDrvuoC/i2q+uYtQ7pHn0gTqO4xSaS9Q0wO08r0tDSL8yRcP4rc/+z3klJZo3vo6U8XPa/MlR17SvIkPl7MXVVtqdVTkTGtgz7NobFW0Xdi5DI3gZx7B9tt3fP5B3PRAOS0AKDvTavvHO9gczEL+7tNibKn7iKB4i5SkmmVI23VlvQsAOCyc6enzc6brCjNNZVPJz0Q6HwmkDklut2XgD+D0cKIhdtna0kxWxuwu0UrONJ+rwRmR6WWsB4lExcXcasJHxucwtRrS3qs5dhF0/iHMm77gTP8g2gSaNwCJTAvnVlMmpBRh4kZnzdLHaETx3mcg3vNjpXOKibLPZAvD8fUiGtvglBB3jiHZ/SgtiazULB1Nk10v4gJkjlHQvEkyKhx6zQB12IJVzaEFAK17CK2P/QTaH3oaGl9k5b8mUbyBch5IzdIR2mwyNtMVkKgnRX6o3ZbGU8ZzXIQD3PEPon7z76L+hV8r8pGSHJ+9b7lAlWa2FZOVP0cJmSbFJu+oyPSw7ExnHJlc1ZiTow3KyDR1pmTe46RAQ+FQKkI/EpmeQPPOYklPXU43Vjlc5fnR4ny2oaOHGkJa5IBlzR0IdWZczBqKcZGGRWSVOyNWxZkWTq/GnUakgaT87SaL54hMiwW5cKaFkezxzSFMc6yMitydhm0AeVrkRfJ+M7ICmaaUIo2KCLhps3Gt22zsaqmPKM0Kx6leZlWoAmSq0yWebxIyPUXZhiA2aWH4DqkL29AQ7ftxZJuuUcZjJjcUrTKmpDPd2smu1z2Mo+s+TJ3gkbsmB6Aa3OmntuJMd9kcHz3qzXK+Fcg/O76OMkJT41RfleatItNNp0xJVluaURl8oKYnjZ50Ys50U/ZTELO5Vrf0gqmh26Aa28CZE0tlVLvHtQK04QnZ36ZO0LAIHqGJvLEr2HkmINMd15JIvmgSmZbIuuJMW8IQYb+Z4uJOFo1gIkWsINOC7aKNTsFNmJHltYrxzZ69zE5qiwAF71MxzvIKMm0hhQ5Og7U8KaK4lSyP5UyL9Sc16uiBr9l8rgqqdzIsG4wN4jN0hq9TPrWxve2i/8z3Ye3FX0fe2CyRZpMjlkkogrquFFoTIj89o3CmB1SoDyupNNyxHlAPTW6sWU4dp3jQL2vtxH1rbA/6l2+fxIPmfllmRjIbFENLBlelM82CwMIQlI6ecKZ531okg03KhmAR0BCBONaHOqEIwvLYAdgeLWnefN8lhMggwUbI9BI6+NQTPo/nxm9FBEuuPQtNu4RMq89JrTrWdNa3W/WCWSAcJ0EZHxpT0LXyHBTIdKbs9QCb10Vgt0CmSRbIVCk/zkpU5KoAGYl66PA+ruZMD6IUBDk2JWxNsmYZs0KIOokWSGGuwtESATG9e5j/vwOd00DzsA+1Yms1ZxoA8hFfU9wZRHpBd92o6RyZFlTUSU1Fpo/ROYxIRSyOz20fDh5YHg+iC8fDtYogjwgk3Hx4HR+8/QS+u9hHN8xxB2U2Wmv1DggfViD9Ylx0syJwpJZt2yiorQbHj6wFcqwBwJTBxsQkZBpgY+b7ESDLKBAHxdpWbSIAE6U51v2EI9N8nvOqI6qdBJSR6amcix4q9sSKkjMt2jGyWRHRK8bZy6/fhmdfsQkUwJv//V7ccbwcqClo3mVn+u417mT73BYSrFEQuV4CBcV7yjNlqlbO5+Fav48spzhyHs60uqbI/d9gAdBqE2l5c1iXdjK1W6DOlGReCaZo6rFAUTNdKWjeTtWZLmwVVYdj7LqKM90LkoKxyYG+JhmBRoUz7Ss52gX76IIzfaFNahNo3kh8tHm0aFTfyb7PCiNXONEj7lTXbOOsOTkAkPMBe5HJNhORNz2KUyykzICf3cbyK/phUsj6kxA1y0BTZ9ct07wLRKBQNa4VBuKEge88+AlYJ74Gc/m70Icsuhpve+zk7qnQvEOHLYztdEVSEnOrCegmlnhUu5rHV8vY5NT9JXR4BDpIMnzszpPSmc5rRV4YBCKt5rFviEwfB+JRQY/lqOYpMMOW8OeTyLTVLFCUCRE2VXxMNPHvSci0arwsx5PFUQBghRZUn6w2x/u1TPXOW9vha+zepnTFaeSIGtUMOb7E5isi4iqyyO61MMz3kJPnmDNdFgsBCmfPznzsn2XXvv1Yt1DztvXSGBO/NYSqPHh+HxfY8qkNorONQLfr8tgwSQvHSaV5UyoNhUGYyE2KfV+OPFPTlZtFhztYcUqLc4Eh06UcfkW5NWtwZJqzRGRwQdC8uTFnJAPUEeDabW2Zf6Y2SycKMt1EsuXRUuU82vNjCK54xVj/iiBBreJMewgnItNjat5hCiQ+nHs+AMLffZIrat5WTeZMp5No3nZhTOU8z96z9BI6L5zYFhmhhhAGRxbuyXeyfhucKCEMB3AI02SASPeQbLqOnUfNmebUufYkZDpmat4uOTsy3aFd+V0DfonmLQIgWrCCGe7UOM3CuGV9U873FYb/ehWZthuAKRCvoES91+yaVILeRpZLOYwqMh0bdSlUKFAhYfxkw3JqkaB5ixz+ERwWgDA95kgDMgBpCPE+IbSkO+hrXCyKM0LW9YJF0cvZ76xsJNMlnExR8+bjqm4bUvRs0NwnafxZTvFnXzqo9KGC7vPzieCqxgOBfs76VVAU25V+Vt+xp5XpxlUBKVWVN+EIFLIYrU+8CPUvvxl+GI7RvIECIZ3k1Ig1skcdZGDvRKw9e2ZqhTOdjAo6r24Duo3ThPXtJlq8Q89ivxXiY741UwS0pAAZD4bynGkxptpmKhkheW0eEM50GkjHNkzyEipnG+W1mIQb50z3wxTbyRKc3AfVbXgLzO5YG8WlHFV/ggJ1FZmmbgeWyz5zcr9QwUfh8HhWIcxGhyJoO4PYOLszrQkBsjMg02rO9FE6h1FVeT0Rc8jG4TV/LA83UJFp0b8cmV7lAYYrNjfxvpdcg8uveyIAwDp9mwxmdkMh5sWut5oyZ3pr25EUaGBjZNpS9vPDaz4SGIi4ndfhzrTMma7YITUSnpcAmWtqkt0gaPlqLrxoauWapWEEP8mwRsvHVZ1psb4bJC8EABV7YnWUjDnTR7CgONPFcxBC8IYn7sNj90wjzijezmvEi1Yg02WnsZuxfssjYR/wsWW4UKvVrCniY/KaFluDur0uFvsh4ozC0gkWmhuzDkVTA6gNvp/lE/oVKNLytnHBSkp0tg8RgqzDAlup2DN5oGgqWy60aqyqMz2B5n1GZ3qplDOdK8i0y1mIqdmQ6Ql120A+gcX7w9IuONM/iGaPO9PCwRxQFz4XDNEVZ3qc5q0XyPYZarAJsZOdYOcXedMHT3elquHUVi7wklEkcoONULN1NAy2SanOdK4oF0qH3nDl4jhJgEyUswr3PpMpmj7nY4j2P3viPasllTxTR8QpJ+1srSQ+BhT5VsLQaRkpPFMvGcpbc/bsXzu4im5vXZa5ymoLgFGleU92pu1SzvTJQnzBcOF6zDA+KahEXKBMItN2UwlATKJ5j4twnSlnWhg8A+qiG00unQUAp/PCmc5r87JfRf5Q7kyxSCAvWdPRimcnalksHkEtRFJ4vqEiIAWUN9zd2uL5qXmXcqaLXEhhFNxytFvkTFtGybCUqIXCKoizXJYS8lFsSoZdpEAkkS9p3jJFIU+ALJLoUEbLzqZkXUhk2pOlsdpK/izrFzYPhtQtGYaibFuQZEg2M4Vi++CngTxledkAInsGXZ+p64uxPUUGEyneQDVnugFqN+Ff/6vAJc/E8Ef+UL5DoKAYC+RZIMk5X95dGsLUSem5LZIWAmSK8rRz7wfRuOn1qN36p4wNkFEl57he5ExPEnTRbcnYyEPWr56pl/LGBYWvhZEMNqbEwkHKNnttcEIqhVuGhmuTWwEAh+rXSRXeLtjzdsgQW1tsLLQdoxQkAQpkWtLUlVy3QqSPC4blXfldk4yYABkfk1lrByjRQWiO/YTRRalbfm+F7gQ7X6cqQMYDVCrNm6RBwaTQbVimheOUo5NkuYQUOYYmjatIL5BpwSIRxg+tKBw3CGM/FM60O4aQiPGoU4aSJ1ERWOqTMtq0Qorn7nNnmoDKoKXNafIDuNLprFk6vpczQ+uEsx8AMFu3oGsEXz24hpsPKwFVFOkXOaUS5RSsIlHSUTjTAjXtCkdPZ1g/ANQVkUnQQlBO5OZC05ELZfVohJxSGCt3wzr6Jbjf/Qf8Wv/3pOiXSM9Qr+2Y4+uhWCNlySAC6QDumalJNJ/Eg0KUjq+Px3O2jk/lBQVXOE7iPgJruihPl5eR6VwRXyMAmilXyjYchlgZRRBHXbOEQ2FoBIZGSgJkWrRxzvQgTCX9P52+GJ06Y+xQAIv9ou/DCci0YEfpAg1zOiA8dadBfCwNimsV4mhase6KfcadRajV+O82oHnTXOqinDsyPYshlLxZZfyMqIs0p2MCsAUCX9ynQKYFJX7nlIuL5uqgW5iApbl465gApAjQL8es37e2Xcw3bGznYosb0rxLyDQPvHGFdFF6M0gygOYyUC6YQgyZPndnmhCCGp8HsV+gkNVWcqYHEcIkwxrKx+VepVyU4Uo20F6e4qMCE6ujGCO4MogCAA/lCxORaYCN619+DGOHVpXmJTJdoXmvcwVqI/NBKd1QfGzVL5BpeT3OlhsOB1J8bMeUNzHPvdrsEjIt7M3xflU/36ZxZ9puSrtg8IQ/wOAJ75CsHzRYH8/QNRnc2jhnukCmJ+VMUyHu6q/A90ewuTBlxvUIXBJjiuvNRHz8mTpLRRK2SrVSxg9Du+BM/yDaBJq3xp3pRTqFmIiJqSLTZ6B5i5yuCS3lEae59AR0ZDi6zq65dPx+RlcjLuzmvNxwhbKgRyJ4po6axpFpURrL1ABFgKyUt30GZFqIhqWzVyDe8SNIF65Dtb60aI6yuHmWjtRlTmYnXy2Qaa5we1ogEbwm5hsetxV//RNXlPLyNmdsY/z2iT7mBSpttwDTlTlzk2jeruJMO6rq7/BEaSFpcePhaMocfGO0CICWcliL0gmTaN5FORLRhGOtT0KmuUHchzexRItoi1kRocy9eRDCFqgl2gZQ0GwG3NBuKcaFzJfmRgxQLNwCmShKlghnuoJMn8NmMIniro6jh3Fn+tZjXQykmrchVW1VgSYt8WU+cpjmyARVlRTOtOV4yCk3LsNhIUCmRLJJPCzlg6mBGSkEpKh55zxn3kEED2FRGispHAV1w1ZLtcU7n4jcrEMfHId16DMgNAclGl776VP4sXd/A19+aBWpzcb6NPp47AbOdDVnGgCC614D/MT7JKpa9C/7XjjL4u8+F6xzKXPaBLoIlOtMb+EO6dH1QOaxaYMTyChjBQj6ODW9Imd6AjINFGNIjGnPMsrItFJDVJTUCI2mLDVWzZk+EDBn+h7v4fIaJyM2x2d1X6J0hq5hzqoikQMkaTouQIZxZLqVKQrYFWSaWg0ZHJIlSKrOtKQos/E0xcWxhLGlOk7SeU19pQZ2DZahKTTvlVIQcvdMTRpXoV6TOdMk6gGUSpo3goIiLJ7F0jUpTudTG5duKhtnVKEtOoiLwJLuYB3lsXYaBQtmkJnI+NzTkiGQJTC5YM6AFnWm67aBv0ifjb/1fg6fqzMxruu2tfETVzNk/E9uOsiqLBiOZF9oyQDdICnqE/OgwzDnNG/ugHQqyDQARKRcTxlAqWa4qkGiaooMwrSkF/Ho7Fvsp2ZLOn9AgYafSVFZsG7UdWeubkkWG40GhfgYHztHEp6+kChifZLm3QUAhPaMNMplaSzeR2LdPDCl4TlXLsAQ+5A3DxBSONMKMh2kmeKEaECWgKRKsDHqSkdhUmmsA1yYLp05AI0Q6fAdWS/2XfFuVFppXhFUos6UpIA2EODUQHHG0wLZlvXWeZAyd6cLZ7pS/UA0TdaY1mVZy0mtmjM9rASLCmSaff5ghertK0EDsSeIvhV6FEJELZ2/GhQEev8IdthDfgwbM0LnYzFix27lqvVi73QnBHGAcs704TWuwyCFFtk7DZIMJFwHoRkoiNT48BCdlwAZUKSWyPzYCU6fQEEB4PQgRpDkUoBMtKyCTIMQuT7v1ZitV6V5A0CsOOEPZXPFvjEh6O8qqVhqi5ScdtHSLEcvZ3azSwMcXgsU5lpVyZsj07UCmbZc1ucjfyjzpc9Fybt67y2ZXlWfeKwIPm7j7BmB6ANANnMA4YGfks613mTjfh7F/lAtx6mKxwrh0MnItGBZLhfvHlpJS0hUpBApGGIvOJNP8T+9XXCmfxBtAs1bHwhnehoRYRPNyCcg0yWat3Bkz0DzbmwB1W0YNMFWsoyjPGfa50re6/Y2EE2TqIBQFnQRoWYbqPFaoiEYMmDqmqRza4oAGTVrJUSx2qrK0Gdq6gJRswyk3DC1kEg6bO50kGS53LB1i23KW+vAJfON0uTbxOnsALCJKCWoUBgUUs1bFSBTcqbVEjr64ERJOEsYS4dj9mxaFmELVmSN59xunXFR0CdQnSXNe0LOtOjfPvVk3lS15ZTiRFIsquJ8lq5JypOgIvYhNtBiPBbvqzCGq6U0JDIdCme6QEjaZIQOOXuJtMlq3hxxSga4emsLOgGG3WX8de/n8GvGv5Ro3rlVl+NfS0Yl6ho45SpUcsHqjoWAsyzSaKCITdUkAqXFfanmDaCUO1xQ+Ao0jqHHzICZJr1xATLqllApSZlMc8BwEe/+UQCAd8ffsmdyZ3DPUoAko3jjJ+7ByZTd15WdBHMNe2I/WjpBU+ZMT6Z5Ff1bRabZ2F7X2LiwaSjrDMvzK3Wmd0x50AlDT7IuF04L1ziNkRY0b7MmS4xtVGqkoDsXubzq3BIidy0UznRkNHCSO5GaQvNuYoCt/j0AgG9b18prHA3Zu6mKl82aZeSMxENoSgBzIs2b30NDdaYJd6ZliZpaydAGMCa0WKqIgAKpEMaWpjhOMliUBqW+tXSCRR5U2ERWS8j0ddta0lkItFqRM50nQBpK1eeqM90gPODAkenXPflyPKYawNHLzjRJeJ+ZhWq4aKeU+upRRguRpnhY2ieGKjJt61hGGx/Sfwz3ddk83DXt4ZWP2AHH0HBozcfR9YAZ0cq6uqQ4VA7Yujgco3kL1LRYN0PuTKtpDZoI1hGtzPzi781DiH6YSqQ/8+alrkjSKNRxAeAlD9uKpx+YG+9HFHudCJar75AQgtkpNieNdCTniBiLD/H9phYVe4RAiOZEyokzcwZkmj3Lsy5q4DeetK9QvOZ7BTWFnkhYONNxVtSYNrSx4DCJ+ui4RXkutZWQ6ZlLAUAKAgpnDgAOrow7FFV14tzpILcFMh3IoDqAEuIoEF8R6M29Wfjcma7RDZxpLj6W1xcm5p6q9yQclEN0ASNqsvECNn4KZJr140Or5esFitBaVYBMOMqCBUTtFrIpxtK4hjDbrSijx97BCZ/1+9YWG69P4GW0trYnMxfVUpfCiQNfj1tc6dyPc2mDUHdKBjW886R5A0retBSbOjvNO0gy9FBDprgeKuosP+P3tZeUnWlKqaTMU84kOEU7WEksuW/YExB2AejEGUU+IR9fRabDNJfsN4tkuO3wcmEXV1ijwl6dVpBpwWyM/IEcI+ei5M3us+iXGVMoeW9A87bLzvQkxW/RSIP1lbCXXVMrB08UtgKjeRfMlWoTAq1asCLTBzOryapk8PEmWLIBn5v1qjN9AZm+0CY2RcBLNIFMn6TTUoHUpsUGIZHpROQv6OfkTINoUtV2DzmJY90A636M7onvAQASnt8nDJkRd6aFAJmNguYtonWlAvVy0fDKOWyVVpSzGhdPqjY1D8SzdGimI0UojFVW2oA6UzLiaOoEuiWokCG/t2LyzSbH5b+vbXEqbF0401VkerKat6W8C5JFMFaZyFHuzUp149UIUoxqn8bpnURn6KU5/s7l+SZQnTOp5n1a5gPK4zka0kdNbrrV5scZlisCZADbQD+fX4PImUW05+kAgG7O+kBVg6wqeYvfAoqat8iZjkXOdBlF35odxxlbGhY5ehNypkk0QM0ycGBTE1drD2IXWcRz9a+gbhsylYCh/oVCt1qvk3JnOiDFhtaw9YL27a9J9JWaNRkpPxMyPS5A5gCEFOWx0Jc5ngIxGMIr0bGcStQ73MfQN/PUrbIvhIJmnFEc9DnSMDO+UYlmGePI9EZN0rwRgKAQIFsnzHB3qA+nkkdto6gzbRuaNNBoj71jEqwhzSlsJFJBPS+peU9GpsUY0uNJOdPzcvy1yEiqgMZmS9YN1QfHpVF0wL8NGnLcn2/F8bxwXA6OmAPVoOV1aYbnBQp6u5YMpIhdVThGGM0NBCDIUUsLRLIBv1RnmjnTlbw+t5yzVwQehTPNnbyxnOmC5q3noYKae7B0TaI20xiU1s3LF5pSrfh0ZMGHLQ1SLerCM9maZYQVZxpCgIw9y6U7FgqFf9EIkcEjl8RwxD3pDlby8tg7nrblv+Msl+WxGG2ZPeOI2sigFznTSk3agyvsPnZP19BwDJlHKA1kJYB7WqH6irV7mLFziRqpHak0XRwr9ltVF6PIl66XUySU0pG9MJEBs3juKrw8eT0O5/MY7X9OqQ+u3dbGW592sQy6qk2ggwLRqSokb5op9gQhDkbNOnJK8b2AvXsrXAYomwNVAbLEmVWc6Zz/zeeism4CKno7w591AjKd5IqSt16kI3Cnk4BixmRjeDxnOlGQaeZM7+SCgIcVR/PgqnjnSpqFsg8BRYoSwNaxyc60JhlBZigM/xkEhBvsGyDTUnzsDPnS7GEJBk/6M3xz/2/gCN2EJFfH40juP2K/EWNZNCFA5qg509zBFo6yqkguNCAupfeVjhG2zuERO3Zrh13v+p0dfOBl1+I3nrRv4u3bigN0jFPQDbdQfAaYc6+mYom1qIbwvJHpOg/0CH0MlfEh2qBC8w6SDBQaRprCsqsi0ygc85ZIdeIOdz9M5XjXmgxVP5gvwI8zpbzbBJV9JfitOs6T1LzDJJPsAwC4++jixjWmJ+RMux7rB4uGuOUIs5N3noP4GFAGnqYNoVUyGZkWzvMmcD2cMwBbIvAgxXorFG8S9YqSuO6MRKYnCpA506AgIDTDNspSIIUSv3hvwpkWKYeCxVBNh/phahec6R9EOyPNe3ri5l4g05zmbWqK8XbmiZfyutN7yEl0gwS/+an7sSllRnBnC8uXFqIWfU6Lc0mEmmXIvO0QptxQ1WiRfAbTHTMQ1Ua4c3YuyLQqCOFZOkyN4DRHU6UT63QkEjFXVyT0Re6zcg/T0TH578fMs8VMiIcUNO+QUdaUMjG2mjOdl50Lk5f3yr1ZScXqBYmsKX2RyJXkeSmiz7RJFPigiPCJlte3sLzLNJRGlDyeO3QCmc7puKMyjFKZT5l5c9IxsAwN38gP4GtP+5JUfl/ntao9hRo/iUkg60xvoOYtnkO0hfTMzrTMw9LtUpQ0r4gzPWx7S+bLLpA1NIysVFtTDe6oyDTl8yPUFGTaNiT7QqWlU8Mt1a0ViCqwATKtqHkDUGpN94qSJRzdGsItpS5Ua3gmW28o0YBjpxgH1+9oy9Igl7XGy/GIZik070kqqWpTBci2tR1Jy14lbQCAnQew8woyTZJSQGDPDOtzy2eboxauIcnysqiX6So0742QafZsRlo407qkm5Zp3m2OLKdmEye52J82XETK0ZyLRoxm+8X8yhLCcV+frWkWjSQlGQA63PjwLdb3JB7CUN+rkoZClZzpDobQUBgNEpmWNO96CZlOjBqglxkFtCKsIpy8fphylFvJmeZjzMjKyLSpazKfcIr0yznTpo7tNdYH9/WY8KCv8fEd9aWxYsY8yMlTFZokgE3ygrq9AWVQ5vGbqUSBqeFiPbUQ02KsH0mLeR2leVHqKRnJ+T2EC50Uedw17vj2oxRHuMaHcKyma6yfJjnTan6jYBX104I6rvZzCZnm+62ayiNrTFdSqNRSWr0gBeEpLrFRx9fzy/D4+E+QXf3KiX02qdkSmWbvqqqQvHOug4T3p9DioHYD/TDFuhCVo7nchz3pTPO0Km+u0H+oCJAVufjcmfbLzrRE5NNABgDVnGm1xjR1puQeM821N3pBUhIeNKI1LJA1UBBk08zuEPn4EhkFcJA71mKNYc/cLvULdTqKM+3j9ECphV1yptl9mxHPB3dn4PPgqkcnG+gSmT5DvrRo8a4n49COnwDA2DdqOleuiPgBwEMVZ3pyaSzhTJeRaQBIFlje9L6Y2UC9igDZsRE7h0CmAWDvTG1DIVARfDvWZSwo29CkMy32PD/OSilt4vlcEp03Mi1ypim3FyYJZak076VhJIMLI6MtP6+yfgBIBpNoosKKAFxajgHaYXnQ99NtCNNcBrMn9Y+616mUbhWZFgryYZojgy6rpDxw8jQgtYQqOdP8fqYVmjfhfeogloK654pMqwHUjs5T1jbY/6WmkQh2nwGZFvZxnYSow5fvTjQZ8HY6gG5Jm2YSzRu6CcqDyXsIX8O4XSmC6cKZFroDBTI9XrHhh6WdtzMdRRH+1//6X7juuutwww034D3vec9Zf3P8+HFcffXV+OY3v/l93eR/+zYBmdb5RrmIKfhic1doxkXONK+haOYglAtBGWeeeFmHIdOXWsxIvfnwOvbx3BJMsQVGREAH3Jn2EDKDiyO9IbXkgq9Gi4qc6ZqcxExdtWw8a9w5q0aYJzU1UlizdJi6htM8z1fkaFJnSi48c3VLiaKz+1VF0NrhMQAsT/ASjUedW+y5VZEVNV8aYKiLaBY3tMQiYyzdwZ7Hm5cbXj9MmagZgP38OmIBoxsh05RCC1b5uWaKz3VTqh0KBVPR1JzpnE5ewIZRhuN0Fm/Ea9B/6l/LzwUSEiu027WM0xzzYsGajEyzzbNAptv8flgepkCmRc7//FmdaeE0zZbRnwq157rtbelIAUA7Plkgd6aSj576cPjQCdNMomsRqTjT3LgxhNgXbEDTS8yKMjKt5gRWDrBiDwAApDNJREFUkWnuTMta033Wt0ouYb9C81bVvAEAuolozzPk98K5q1k6/vBZl6LZYWNuVtuYNm/qammscSMlSnOF3smeUycUl84YMg93mee3Wpk/5kyrdaYBYM+Mhzp8OBm7Jy3qIU2TIqfX8ACiwdSEANlGOdMcXePOdE1FpmuFmncTBTKdWC2coh3kICB5DCtaA0GOPQO2X3wxv6rsTHeBlHJUlq9DQGF8yPJN0UDmzeaVAKWaMy3yUUVrYlSqM03NOkIlIFIVHwPGjYSmY8jc1nU/Kal5CwfOzIJS2S5dI+jyQEuNRKXgKwBsdZjDeDJka7rIRyNRT9KBLUG7a++Uz2Ip432jQK0IXk5ZmewzarrwU4p17uCH1MRiVCA2cZpLx0IV1BpQDw2nKBVT1KRljpttaNjM8/SFEboyyZnmwdWWY0hkupcKZLqcM62qP4v1wC4JDYp3WckX52tNDSF6YSKZNaHOHTtbPyfhINHGad7l3+6Zqcs+EyKl1GpizY8RwkLGVSLEviLo+wKZzt1ZeT9pJWcalT2pug8Ve6Nf1JFNslJOslrCDdxAbpIRCIDrtXsw9/9cBvt7H0OS5diVsX0sae6Qa61Q1xfOdNdPJBVWFb7LK0H43C2Q6QYJpC2QZrkMGjimJtddO+JaKd4shhyZVoPHajtnZJo3mcqS01KlE5FmlOrsOY53wxINVlXzLkpjsc/6MmdaRaZZ6srW4H5YSMZo3r2cCbrN1AtH7UzNqTDNdnRcSfOu00KATE3FUpHp8xEgAwoHSVMrFVRaVYBM9JFvMMePatZYYAUAcqvsGApdmFUlRzm89CVYv+F38c70RgDFGjBJKFXj+jJAGYWehFLLe+TpIjQaYmmty/49hkxzAbJaESShsn491/8hkFoCZ2sqzVswkSbR5wHItAh53TMBW1ZNOrbzZP2M4mNAgSRPEiBjx7H9cI/G1zC+n4r9X2iLnI6Z7Sid6Uo61A9TO29n+g/+4A9w11134b3vfS9+8zd/E+985zvx6U9/+oy/eetb3wrf37hswf/4NiFnWqV5B1zsayIyzTfdtlE4emdDpjOOTF+kM4fdRIqrdLaxpXOsrpxwpvspm+RCzVs4BBEsSUVSo68qnUU6I6Al1B00V5Dpc6B5l5SPdZg6kXm+klqiItMNu6BkciRdnXxWNsKBeoiffdQOOEu3s+fm9fRkTkvqj9X9FgaZjgwG5QqEXNCtoCfPyg2PAgi5WJpApkWAYaPcD0aX4fUTK0Z31mYOv96d7Ez7hJ2zNyFvWoyXr7lPQLq5EGOatEGIWtV2VtzbGZHprELz5nmYYoE97BwAAMxGR8fuS22TlLwBoFpb8IrNLUxrxVyp+ScmItMA0NAFPbpACmMFmW7YhgxWCepfpPFNUGFWlHKmVQEy8f6SDZBp9DhKWfTlCG5pw3Yn5BeF+2+U/x4YbBy0XBOOqeORl7L5q1UouWorl8Yqb5pJluMFf38LXvJPtyOnlNXG5kJQB6aKYIEwQMwsgM1LVQgkUc2ZBhjtdjMpl1WiQVcqYQtdBWFwnS1n2uFjz1NypjNvXkbPZ3Qf0zovPWW1kMLAGqel1+NTOECOoJ6uIdVd3Jbvl+M/TDKcGsRS0VusQwBkjvmqzt4diQtBumqAUtxHk/iy3JVoDeKX60ybHk4o9GZSoXizY8pGgkaIdPTW/FgRm2rKezHzUOa3i9+Hel0iwU1avq9Zkx074AhmZBT56cLpclLWH6KcV4MEcDkLhxJ9DFGX98/H/bSVFekwugM/TmXe9CKdwjDmawWl6IepgkwP5TMO4JXorLWK0M2OjisdQuFMCyNZLccokOnLFprynrpJxZmegEwL0U2VfVSsL1VkmguQkQi9MC3WYq0snHOuTSLT0XjONFAuj0V7PB/UavB6tQSBUjoLEMg0xSzPmaa1ubFa71IMUKRGbUTzVlTkVTaNqpYt+8luABwdNJM+Wq6Jp2q3QI97qH3zHegHscyXzmYvk8+3o+OCgKGsXT/BQ5zivbnllNW8qwJkdmsizbtatss2NNiIYWZCCHAGI+4kuBvkTOscmRZqw2drhpLKoubwk5Qr9bc76LgmKCDVmoFi/WdOv6KjASVn2imcrry1E7k7DYPGuJQcZsdkMUjOUxrgYHPLGU/L2KBVEdmdU57sU0/oLZSc6bmS4/f90rw1RTy02oaxmjMdyz4KTWY35rX5UuBdtOr4eCBg81bU997cdEDtJpIrXoqu1gZQrAH2Bs+h5pQDjNmhMi3EuxJB8QBFoOHECturx9S8hXOv0LyF7SoC0VvbbvFuKIVzzwegL9898R51jci64yLPfUOadyXgcDZga1UTehxrE5zpstaN2E8mItMomE97iHCmWxPv6ZbTrC9FWs4FATLefN/Hhz/8YbzpTW/CpZdeiic/+cl45Stfife///0b/ubjH/84RqMfPn58qVVp3pQqzvQMfOlMT0CmuZHY5MJgVLfPKJIBAGmbGePbcrZJPG3qFEwaI3emZOksQfNeSws175plSAQugD1O847V0lgeoDuyRIGaN03iAStfgvEI88TuURa3mqXD1DQsoeyE525HGk+zJZr3eM40ALz/mR28+CIN+vAkKNGRzF3FvpA076CULw0UzrQa1BCUeXkf3hxMXZORub7FInX7uBCGcDg3yv2QaIDVHDNcU46eV5FpoZ4tkKZJit4i90iq9vJWEujibSlW6r9yx17muG+QM/21Q2t42+ePF2q6UVfSBO+zrwQATJ+zM10WFJG5y1kEZBFsQ8PuemH86v2jBXJnNZiqL0doWnok71HUAY/1sjMtBGEE9S/mEWWVWVFCppV6pMIBkGOFjx/qqsg0lUZ2pLnIoJdo3lLNW3kH6aZrkXGl1J7OnC8ZpHE4DTkoO69qs4yiNFY1Mr08jHGyH+HBlREOrvroRxmGHO3a38gkA+MUrz9uZiNYHJleo2yMqWreADPyN5MyrR/BaknJG4A0uDZS8xbzQwRyPJ3K51QFyB61oOHpu3kZLb4RnyZsg27Fp/DT+mcAAP35RyKGKemCx7oBKIABDzyJcQ0UeYFL4P2bDGROMqpOFB8bTfiYQdlpLdS8iwDPA2FhKFaDZIAy1pR1SlVB1lQ1b7NwplVkGmAOg0CCa1nlvvjziTzlxOTBr6iLGh+DbtWZhg+bCoSjPtFwBQpnum0W44eaLvy4qAt7GlPwkwxpTtENEoRpXhYg40a14bbwkusKFNAzdahX3a3Qfac9oXpeRqY1BZm+YnNTsrrWEvacIh+7WmcaAEZ8v7Un0bwrNHeZM40IvaDImR6JPNzzdKalmjd3IqqodsMxEPA8wrwvkOm6zL0UKSwFMq2hjSEswsY/qc+WBMgopRK5JWbZDpF7ER+vas60WL+CJJfOA6sxXYxTuG12fNRFxzMldVPvHwE58hVcqh1m5+f50gBbCxeabF4fWvMlxXt3tRybYjfkdqskXtQkPpYGEXJKoR3/BjZjBQQswGgbukTpqW6DWg0MuNPjZJMNdFljunluyLSgOyd5rgTNBzA4081269gzw64pqN6UUpkzrQqQRWmOnNICmXaV8UQIEg4CXKYdYuNPAWRGcLFtA7GxSa2aK8ycaXb/ou6vH+cTad4eOX9kWlCFDblOnlmALEpzGSSJLMWZntBUNtYareOhNdZ/3+A5yELZnBAibSIRsNiohGdVFK5aDqtac1oIGdZIiKU1npesCJBFaS7t+GnFmRZrubA3VeE94/S30bjp9Wjc9GsT75EoCHoRTD+zAFnx//bE40Tr8iDzAlmboORdBkJqldS1uxb7uO1YVx4vkWlRukzYxZV7emDAznOB5l1p9913H9I0xdVXXy0/u/baa/Gd73wH+YQcuvX1dbzjHe/Ab/3Wb/3X7/S/cxPOdB6zyGI8kIb/Ip2Sm7tK864i03VtvHzLRi1r7wYFQT3v44WXuHjDRWzTTBYeJo2lJh+865wWJ2jeRORMU3Oc5p2MyqrGJXVVxZkOxcLibYh0qK2aM23oBKdpRQ3X6cjaknMNG1SvONOVSJbRPQjjFEelpy+R76BQ8y6QaSGmwoxEKoMaFEQGH0QTQhetiqK3qKUnFgNJ/6osClrAF6UJBvfZkOmMn3uSoreI8FYjipOcaUGtAYr3NinHXfz2899bxus+chc+cc+SNCJJ1JPRynsthjy0ohNANlltHCiUysecacWAFcGHHW4R0ND7R0uOCwiRG1JLj+XzFch0sTnVHaNAomLuTHODtMhrLzvTar1lEVXfiOY9y9W8xfiL+LXLat5lSh87oYbhDW9BvOWRuL/9OPYsfEyJsXFmZHrjnGnVQLnjeA/Lw1iiXQta4Vwu8rrkRhbA5EJcIifXIhksZfXf1nawTas49/7aGHIq+nFDATK+8dc5StTMuiCgoEQHdafLiLAu6miyzxYJ6/Mb1/8ezze+DAqC3sUvYs/Mx79QCQ50oTzfldf2uNMo68Mno+Jdb0DzbkxAppvER5zSkmjVdweKEvEZkGlVQ0GgFWt+XAkWsXNZNCypzwMMyRTOaz0tno09T4H8AkAqGB9RX9J261xITdRFbhAfVj5ZPKfUePCyY6bSCKS6g1GcSedeBGeGUSrrCCdGgciLwNS+rQu48YoFeWpWk7Yw3lTHqopMl3Om2WeXLjTkPR0fsnFXzZmO0lwafkJ001KR6Q3KThbInFDzZv0nygueLzIt1lRRZ3pSHqpIy7ACLkBmNWUJtUQrghMAC0QI53GN1mFZbqk0VqYEtYhdpnkLIUxapXmn1TrTBaJaIPgFzVuL+ui4hTMNAJ3vfUBR8j5Qej6V6q0KzpX6QNXU4Ow2FZlOc4pg8V7s+PRP4l3Wn8EyNBBC4BgapiEo79MAIZK+6uQjVMU9SzWmzxGZFmyCJKOFbRT1YfCyb269JfO/H+JK5XFGIZZEVhqr2BNGUQbxmpoKMg1AluqaIT30w1SuEzFhIn6iLNa5NKviDO+YcuXe4dBJyPSsXItqCGUKz7k2gUybqbJ3V9pAyZkGgCN8/U4stoZu5Eyr42OJdnBo1UeU5vj2cfbur99Z2I+eWXYMN8opr4rCiXEvmhQQFd9rRd90+zyAo6yhIgBm6qTknKoBOqDsTAu9nKoNiCyBsXwXQHMZkBMMuo2Q6bziuJ4N2OqZzAGexySad8FWAIoqAqM4wyhO8QsfuhM//6E78bn72ZpyMhOaI2WHv3pPA85cEqk+F2jevC0vL6PT6cCyiijMzMwMoihCt9sdO/73f//38exnPxv79k1WHzyXRsh//z9QHGAt9aGPGP060BsIYWPEy3mUad4ZCCki2E3FmT7rNS1X5t++4WqK2d4dAIB04WHymCaPgJ7wNXntukLzDmHBtXR2/wpNXc2ZJkRBCpKBPLeu1Cw+l/5RI4U1S4dlaNIwE426UxKZnqtbgCzjEbDz8E0mazC0T+8dgnXqNv7c1yrvQkWm+bMoVHQbCVxFQZdWotXUmwUhQJsjH3eNqtG/FruOrYi2Kc8qqHXUmxnrh1w4073DEiAipMg5yrhx3I/Ssd+O1JrMyucyAp7l8rNuXJRE0+I+u4ZC867+VnWMhBGpjxalg/mAtgcjakOnGYzBkQ3fsxauTn52XZebkJaw+9lsFawBvX+0pOatzikxL6Ish85pdonuyXM3bF3mILrxGv/e4eNaREEHJQpboyRAxse1gkwTouRMo48ky6UjI1Alx9TkPailsdTnTvY+Hf1nfxinON267bJ3Rz3u7AUrG/YlQ6b5PTnNYnyjWDMA4NsnelgaRhjxTauT88Aa1bGc8XeZjmByh2pdKXXk6Zk8r2louMTtQ21atFaUF+LrgcUDY0mWT7xv1UkFgFpaqO4STZMGOol6UsWeumx+LvLyWAu8jvw39v86yJ4n8utRxFmOo7x+bSZqokfrxXvgOZNHeb1eQnNME460mV7lPrlTjxFm+TFCob+JEdI8Lzlg31orAlS5OzW+B9hFxF18JvLo1vwC8YTTBOV0XJuGqJHyum/pRFY6qGXd8nW4s9rnNO+iD3qo2ToMpKhRZqTkMmfah5MHpWtMfG8SmU6Lfcp0ECQZlim7zhJnDoziFIt97qjK/WEo5wjs+tj5a1ZhvO2eKd7FTF0IkCV8vymCtwLF2tp24JJyaaymY/Dz6tKJ6AbsHNKZpkGxNlXWl2K/4IavUPPmLKE+d9AajrFhn51pr/MVAbKxddJhfWYK+r3dwDo3zFMRnEh9EMKM2jkuPrZM23BNTTroaU6RKc6jJvqO/1Yg02I9hiLO6ZnsHGGSyTQf29BK/SSQaS3qYcozS2kgM4tfkKhUNntp6fmEcvERBZneM1Oef1AEpqgzVdpTXRLDQIr05B0AmJiRWG9tU5PBr5zv1X2+9uk0BcnDyn5c1JimjYVzeodijctyKu0fXalsUa83sXeWO9OrIxBSoJkAe2diT4jSHP2IjV3H0Er7BiGQ+gvT6LOcfR5UFirIW9vuOY+9at3zXdOetO0cvjYyZ5oHWWqzMrjkIoKpk/Ma64IdIlhIMk1MOUYN/AKQKuOLs49B1tiGaO8zzriPAMAybeHg6gjfOdlDlOaYqVnYq4wnr8LWs43xOUfIuK0UV1KVYv65eJciKF8nIUyhOaLsI6qSt6YVfSfmmWBF7Z4u3qFgKIn1Uj7D7e9E50M/Cue+D8tATE0g03Zj4vOgKjjmtM74voYWW783kbWxdU2AQML+VTUVbj3alRT4t376ftx+vItPHSlfWtiVqDrTQoDM0Uvru1axm4FzH3f/X/8513ZeYdcgCEqONAD5/zguK9N+/etfx2233YZPfvKT53OJsTY9fWYl2/82TbeALMZ0gwDccRnZ88AISLnx5CKGa+pM9CPLMTPTkNTQef6YulPHzMw5PPP8RcDgGNrxUYCX4Kld8jjU+G+3zrK/TwRcmIZk2DLrgSilsfbMN9m1PBYdJFkEl4sC1doddi63BfSBtpMB4r7W2SKh16bP6V5np4oo1Oa5JtqeOYZMdzZvwyqvKbt/WwdexhYK18jgzjQAjqzpW68B7j0BLzgKDFiUz937aHYMALTZeR0tgePxEgq1GYBvIA7iQhjCqqG5TQ30EExt2wXoBmZaLnB6iG8PyhF1pzUNZ6YBTDHD36YhbLUPDrJnNdubxvtGYwiv0TuM6Q477/R0A+AbnVGfAlaAmGhjv805hWum5ZS+a3D0y3JM+fkoztDXPHiIMOWm7L0lbBFvzW+W7/FHLtfwj7cex+Vb23j21Zvxin+4FauZiwUCtGIuNmbVERo1HKILuIwcRic7CcxcjYkt5wrOMwvwqs9uN4HEx5SXs+vrBdXaHh0HXE6pmpph486pA/4SpuyUP59VCArZyhxxLNzHjedaysWXzBr7vsPekadF6CiKqGrOtJWN2LE8yNSZnQE6DaDPUIxp0oNmGGg77D4CTsWfbnnyHqZFWSlt/L0BQMJX5Pk2/422HQCgB2sbzp9O00GTz8XOpgWgVRxHlDX4Oyf7eMKBTRKZnrfYOxjBwVJkAjagpz5aFrt/gUwDwFxTL11/n9MFFOJBnYykCqxZa2FmpoGZIWdoEDL53qdZZLuJEVxTx4zJ5oPeXGDHJwyxNOI+YLF33phh689JFGyOP0qeh/2XvgzXL7BNmlLAqjk4NWLXNxozgA809AANfh8Rf6/H0gZANIDm0hGx+P3L5jBEqEkCqZSszewDFu9AgwTIQWRZLbPVwV3rESLbhE0SeNMTxnfAnsFIR/I6W2fqAJYQ5rl0UjqbFgCD/duhkaR5e60OvJkGHNvAGi+R1NFH5XuuINNWgwVlalqI+ek62hAUUYLmDqau7JIYUw7bmw23ufF6zcu5zLhUMqganQ6CNMd7s6fg2Vdtwn/c/0ggBgzXxoAb0Fa9BURsjoEjW05rhq2RSmt7lnSOr907hxmO7O1N2Rq9HiTs3tpszhp5IGmXF2+fgsmR6ZCzvHZsbkumR9uzsDSIoDkWZmYaGOYWoAMNK0Nd3IfBHZpmp3xvzTZ7fEQIMipRtoBTJmea7rntx7x1mmwe+jy33HOMsd+HjQ6gaA82ZubE9gRi14EQaNls3aaUYo47j0u0jUvmm+hwVoBmaGh2iv2pM8f7Lgsw07YAbrh3tuwAvAYQFZbhphbbTzKiQbdYP7bqNmpcxM9pTQM5cypqeoCdbYLOUb6Pz10KbelugAA9rY2pHXtLVudl2zvAbSdwchjjMFdvv3bvbLkf8pqco2aTf5cVKGwdAawRSyvyEMKzWD+26w48HvwyW2yPjc06ckqgEYqZGgUaynUCppRNmpsxM1e2OTZqMxHPqaVsvACAl/JALdWxdX4al21tA3gAh9Z8zMw0EPIgn21omJ9rYo371lFGQWw2Zqdq1vhYmmXgwDTpox+maLucXcEDxJfumDrn8ecqjishwNV75+AmzIES+btRlsPgg621ZTcQHgbAqMz1Tu28xvrCjHDU2bO35tgaqNrsQsBqS9vFiW4gc5TJzodDv/EuTCYwA5gtFL6X0MbhtQB3nmbr2+MumsPsbPHLVs0ClNz1hbkGZipMCACo8fXCctl76NGyp2TXmG1lOF0AQGLWgATY5KZwQzbnvFZbrv3pErvmfMUmQ48LjvLUzWvUsW8UgNq00QNm2D6ELsuhbgSH4Fp7AMTSmW7Ozhe2t9qycgpAc27z5ON4S+sLQJfVmh5NVd51wsZ3bX47ajMNbOb7fJRR3LbI5r1taIjSHL/woTvx48QDFFewNjXL7LapMitR6HtsmuY22zr73syDsbH2P8bX26CdlzNt2/aY0yz+7zjFQhiGId7ylrfgN3/zN0uffz9tdXUwxtz579QIYYMgNz1oWYz100swTh1CA8CA0ypWODrskQizNRNHuxl6foKVlQEGPD+WjtgGkWgOeisbq/yKVqvthAsg/u4nYPmroLqNVWs3IH6bsPM+uJ7Lt7x2egmtcAQDwC894RLMX7YZKysDIKMQutPJ+iJMAMNYR7gyQEv3YALorywhbrNz20sn0QAQm030z+FeQ78YM4kfYZgksjSWaEsjA6c42mFnGYaxhjqAcDTAcGWATtCHDmDUOoAaPoHs5F3QBidAAKzVDyDn92FHGru30QDh6iqaABK9BkMzQHKGugjkJdMddLOONOFzdxprfPP3eLDzq6et0qLh5w78lQGsSGfn9nul9+Utn4AHINDbGFX7Ju9gWjNAsgjrR+5HZ9clWF0doDVcgwGgXmcb9+fvPoVnXjRT+unpNbaRmJSydyYaj66u9gKsrAyQZIzu2Lc8bCLr6C2dQmINMO2vsb4KLdlXdQD/+vLrADCUw9QJK6ulA8Hxu+ECyNxpDIMYB+kCLsNhjI7ehWDmscy7qYTtmv0VWAAGqYOo8uxtowYDQHfpNFJzgM5wFSKeTNcPIbGn2W9jA9HKAG3NhQHA4Q7NStcHDdmiHsKRfaAqCjsCmebfO6nFxlBvFUGbB4CQlVTdU7+H7nIPMxyZXh3koNkAelJDB5x+50cYrCyhAWDI87OzOJH3kHMUqjsMy++Gt0WubGuBvTsSO2zMpQFWFk+PUZABIBsNZJ7k6kgD5VHs6ekGFpVrnO5H+Mp9p7GV31e6ehwWWHkica8AEK2egAugTwsjI/NHpfvdRJmRFRIXDg0QrZ+Szl4EG4OVAUYDXq80Tic+qxlbaIGh/56hYbD4EJuP9gz6KwNogYkpADRYR05MNqczF0CCL6RX4tc6O/Hh6Hr8Rfjj+MMgwtraEJ6pYxRnOLLYxV2c5qdxtom/ego+v48Wd1hPhibyegNa1MMcF24KcxPD0rwhcs3bRVhQLmzshLN4B5oYIYhT5OkAGoDbjoYACFZIB1uwhEFeHxvfuk/QAZCHfazx7xywjWtlZQUQ/x5pMHygDVa6SdDoR4mBYGUAHZC1pjFcKvo4SzDD01ZSow4kQMRTMsLuMrLZGFMCYXfaWOwTbOH3liwzp+RMe0sjN2GDlVGTytkBMAxTdOkCjl/zLPQP3QXAx7HTPTywyN8DpyyH/XVQw4cLYJTZCCrXsTl6bOkEXp7J59JjZrStjWKcOt1DPTVRB9BfZyho2zUxXO9iBjyfETYIgGgYYGXE+q5u6VgCcPRUD3MWwZAH19JRX16n1luDC8DPLDleAMBNTdTAHLaVfog8XocGYJHX+BVz9lxbylFIicjl4783Kyq8vdDASb6+Z1wperC2KsfYJp2te2toYtT34Y/YWhaECZaWinMPQoJpAHk0Qvf4YTbPNAOrIx3wB0CeyTFPfK4YPYqw1uPBxSxHoPST57KNL1hfxnzG5oiv1ZFd/jNofP5XAADHrD1IVsuUzVmeP3Lr4XUMohQEQFsb74cpqwkt6iLUm3JuThsuSBqgQXzkS/cDYMr2FuG/TzNJ8w6NNoYrA/SDBEO4aMLH+qlFZFGxnlonD7N92p07J7sKAIZ91h9RkrF+ABCvnYAF5uTaoJjmNtXpfoSHjq1JNXrX1LGyMkAwZGMziFMcOcXut27pY31g5XU0AUyRAdKcYmnxFOYBrPPAQpOc+/hTxbQWGjZGfR9JZKAJgITcvgx9wGD3sxp7sGJmL3mI4I8m718bNcrHumAErQc6Oijb7H2uZbCzw5xp0ZIwPuO1zNiGwF1XaRuDKMX/uY0F+K9eqJd+a1XQw1E/wEql+gxQODtLa2zfO71cHrdLqwOs1Ays8MCI0F6ZMRN4EZtzw9hAyK99mL/XZuW9Gj5BG8BmN8errt6OBVuT33trSxCjs3fsASQaY0a2Vw/DABCuLUKw9S3OxOsGOtIN+mra9GQ643poIjtDnw4MNvs3kVUcSrPSPbe7izAA9PIGkpUBYp89bz9I8IV72dx/29Muwnu+eRTfWxphmZRR8UFiI1oZwE5sqKubCPyShNkLRqihDSALeljn1xd2zX9HX0/c27m086J5z8/PY319HWlaRMCWl5fhOA6azSJSdOedd+LYsWN4zWteg6uvvlrmWL/qVa/CW97ylvO5JCj97/8HKHIBEI9k/cjAYVGYQVbkyWxtsJkyilOkGZWRO5cWVLxzuaYQITOP3gQASOauAtVs+b3ImR6kmiwjg9iXNO/d89OwDZ0dr1mgGts4RZ5VbnigVBHWiQbF8wrKsN0+p3tVc3lcU4euaVhFQ9bbzK0GVkOCLKfQCKPNqDnTlELm1CazlwNgNG+Sx8jdaWSNHfJaufxdAKjK5Pxzh8QFzdtwkZtNmcOWe7PyPEJ1M8gNLNNibOdWk11H5gqOSs9KRG1PZ3q8L4ghcxk1njNDKaToyxW7GRp68+F1dP2k9FspQGYb5b5VFCopBQZchKPP6dqI+kDYlzTm3Jma+I50QrB7uibpjfr6A7xP5hClOR7KWQRVW38IxpEvovP316H2hV8vPzsfF5ndGb+GHEfD0rEAQBIfeo/xhnKzwY5XStYAzGkWSGHGxyaljEYZc/XuGkfGU/G9UtbE4I5/Ta2bDIDEA9CkiBaLcZ85bOOZIkNkSQJwiq3Iz7N0Td6DFPOJ84l9K0qetByTj526Mt9WJ/6mxnPcchDkRrEmAON5aF98YFUi0zrPyRpRh5Xa4dF3UZ5qCBchjw45KI+xqZQd86C2i50rXC/UvPk9GEpprEn3nSulrzylLFbmzfHvW+y5s0jmaRFO8z6YzWLtxV/Fe8wXAiAwNdbHIj/2j296CA+ujKBrBO0OC1SSsFuMYY7cdnMXmcHevUCmx9ZVzUamMadrN6+VmbW4eCPxESeZpHnfy06BZWcXP27n+HNLxfpiPRA50/GQGV1UM0E1Bzl3mGwUyHTO74/lTPM8x3i9eO9KjtnzHn4xrtnawixnAZCoB8/UMUV4cMeZQpxrMphi+qdK73DiH54zXSeJ1JRIiC0NdM805HvohxkWexzBrHFqZzwo5dtWzy9yCndMedAIKfYpx4ROAApGhxfjJwtZn83VLSBRag7DYlUpUJxDCPv1ghRRkiPkzrSeBUr/cfVns1557oKS2fNjScdf4RUR6rZ+Tntcda/jUxWGRsaO8RptqC23GjJnmljj+0pHZ2tWn3qwdF2uZWlOkfBgqkYASB2PEYi/ysfCNCj4WkV0JnAKoM5RsyDJCgEyXZPPn1tNRYCsh81g+9qKPodwzzMRcobOaXff2POJnGmxZ21pO4Wtoc4ZnvKRK/uFsDcaCOANCy5py4jlfjcjgkYu22PjlMp9C1G/sh/zfnBnzvkdqgJvQl1e5LqO4GDKs1CzDGxqsL58aMWX4mOuyfpaKEqHSSYFRZuuOaEPGKggUk38ARv3Q+rA1Ak2Nexzvm+dEJlPv2OK2298TBjcMWtkfD3UbeRmE5TbMR6iiWP1TH88y4CGHB7fU8XcFd+HSY6Yp5AJwTbRnAnjYdI+AgAxV44WAYuHbW+P3Yfa1L1Z/aOWKxP3pzaxf4vc6UTn7EEjlgAMNVx5vlXOkpryyu81F2sKIvzso3YCylolUpsAVmeeUoDmFFqfBQpIsCaF5CzO/hE259n6KT+LPR7zyjRbyQrqVrmPBPU/c5kNLPLQV0cxTg+YWOmjd03hj2+8DAc2NXD53opwr91i96PQvHPdQcJDGDVL530z2W4Gzn3c/X/951zbeTnTl1xyCQzDwB133CE/u+2223D55ZdDU8QLrrjiCnz2s5/Fxz72MfkHAH7nd34Hr33ta8/nkv9jmiriJZzp0GGDd5AVk32LJ2rZ5XKzARhKoZ7nbE3Umhaq2unCw0rfF6VJiCwdRNJAlpqSpafE/fNNXObTcLSsVGeRN6kMfQ5lsYBxNW9L10ChYQltdg2ng2WeLz1ds9iibihOcZ5JQbds+hIpKAYAyfy1ZYRUoHyJX4ipGS7AFzgHiSL64wGEIOd52KpwllrCYpEW9NO8quY9JkBW5IhOapNEyIQBszA3h32zNWQ5xU0PlJWVh0rOtNrEpi3y3oSjVQiJ9WGsMApRVt8ysXyFaHtna+hx5NJYf4g/xyziLMdByui59sFPo/XJl0L3T8M6/J/lZxfCdBOEMFRhIVZajTsY3LjT+0f4cWy8iVq8Iqc0THOYaeFMq03U/RRNbGaFmvcQuiZEPcLSsVo8KNcj5+OOOh3kfHm0k3WZsy+cVkfJT5tUGkttsiwKp5mBEOQeFyHbQNHb4860TzxGh1TaoJKH5ieZVFUWInCs1i6RqL1wXEfUQUzZGHI05X7zDF7Ejrk9YTR0I1pDTdS6toRAFptryUalsTjq1iABM7YqwibUqkuldpJxtgB3ppOMIqdU5vBLIRbuiH39EBtfb37KPngtZmBJNe88hcYDRkPqytzTOV5DuloaCygEvERNTLGmNuHDyAMQ7hJ9d4X109cuejO6z3wfkoXrx5+7JELJnkuIY8U+vwerARACtRxNoZXBS5bpBKsck7HjdXl+sUZQw8FLHrELf/MTV8Ksdfh3PdQsAx3OHabuNJIsl6iAcKar4lul++dzpqYlEpkWVSgAVipFiNaoAmRevc3uIR4qjtj4GiNypquqzhohmFJEyOT858GruYYtA8AZJUigj4nnNPha3Q8TxFku9ztDqeZQlO+pqHmL0liIEEW+LNW4nPLgwvcpQCaaMUGATLMr92A1scYdBd0RufeFqrMokTMiHgyNyLUsVUr7GBop9qQ0KGq7V/Yhsa96GnvORngSe9a/BICyXFMhBGk3FAGyLuYpO98iZgHTxRenX4SIGnho6vFjz9dxzVJptKr4mLwXnvOZK4J+VFH0bgdF9Yg2F6K0DU2m6QhHIspyKXSkCqUCanmwcUHQjZqhrHHC/hHr6og6UjRP5E0/sDwsQBG+L4i814wW4nptZ3ws5UrVCACIA/b3gLrYPV0773JVIi9YiF7JnG/+XufAbTdvlq9Fipr3+QqQ2XopZao6twQ7g6AswgWM53dXmypAZjQLyvdFc/VyGSpMzpme1Kp1uDdS8xb7uLAzOkZcthl5EznTYjyIVpRnLQfugWIdBwBtcJJ/1pO58lq4hkfv6mDKNVg1Foz3a+laqpBfNYe60oLmHvSohw4ZYufwtuKLLJFiqFUBMtGu2dqCY+qYb9h474uuxiufVPY3clkaq3Cmqd3EgU0NaARSlf6CmjdvruvixhtvxFvf+lbceeed+NznPof3vOc9eOlLXwqAodRhGMJxHOzYsaP0B2DI9vT0uS9q/5OarOGYjGQUU0SC/JQgJWzD3+SyzY8gx/DEXSDIYepEChycrca0aNWSTsmGznRRd5MkBTJNq8602DREaQy+kEhRCVXNWyhDn0WKXzSB3GmELXTCIF/iedNqjenZus2vLxaksGRY5E4bWXN78dybrik/h6JYWqqZzZ9XpXmLY4WomVDyBsolLE7R8c1eLSemtqIcyQbOdKviTOepDBRQu4WnXMSchM9y1UTRxMbUsCdvHELNWxwXaDw4ojjTqVIPdFLbN1OTiHZhhMwiySgOUo5MRz0ZwNHCtVLoToyLSfUO1brcJOpLRyVVyqqw43j/yk0+ks8nRLRyo1reppw7lBtlQ0KL+3LMiRxgEZAhaVA4KrpdOK6ajshkz+Em61KlWRht6obtVMpIVJtEppUxlTsVZzoN4N7+V9C7B9k1OXVuhPH1QLzjnVPFc4v7EkafQCV94Uxz43oEBxHYWqRWF9D80yA0Q0J13J0xhoQZdSUzQKpNK4b8pCbqTDYxgmdq0NcfZM/b4LlhRBsrn2F4bfnvOM2lMIx4Z6rz9KpHbsczLt0k1x4x5tRg3wguIh5gmZfI9AQqfaXkSNZmznSDBFKwh4LgO0vs/e3YuhPJ9sdPVCWZpFgvyqXkoVJuCMV4dUmMOYurWPP+tXRNCpBZijMtcq7LSAT7txb1UbN1aZDnTgdxRpUxcap0jUlNIrRaDIfPuUCUmDI0GFqhWDsICwGyJs8pJcmwLF5VafMcxbtkfvw7WR5rlMia9GK+zdVtqWfAGBVkzMEVe10/TBGnhTOtKcasqsxefu4isGGIvY/oWI7YHDlvNe+K81OtMw2M90+ulMYy3XFjs6VxBXsuSmXIWu+qM62VAkYar61M3aozXRZH+pXgz/CKk/83riEPwDF1KXJXLo3Vx1TG9qNjOVu3Ptl4AS6O/gG9zhVjz0cIwY5OcS/VAIp8blGyq+RMs/ezl5yApZQ2a/Ggk2PqSoCPHZukReBIdVaA8Vrb59LEGpfktAAZ+Drjw5El7y6ZZ9e/82S/yJEX9d6VMlVCK6Cq5M3ui/VBC0MYSJH47P5HcKSzfj5NjD8hAlcSfAKkMrwMboqgNc6/NFbdNoryTbo9VtlF7FOepWNTs/yda57Z9VCdRK9dVAa4fsc4gFM7RzVve0zNu+xMy5JY/HthR7T0SM4XdY5NrDENSECHpP4YtFlCprlQscbV5gFAC9bws4/aic+88oqi/OwGpbGAwj6nhjMGkFWb7Xj4WPZoAMCeE/+mXJOL5mqGBEKqCumP2lVOy6ROW5ZRBQonWn1v1Grgz59zGT788odhU5ODFFIkMYQo2/rD0s4vFAXgjW98Iy699FK87GUvw9ve9ja8+tWvxlOe8hQAwA033ID/+I//+IHf5P+EpiLTOkemE48tAlGaIyZsMZkyU9iGhhfrn8PVn3kmflr/DKv/rNZ3PpfruTOlSFSy6drS9w1l4RbKzlCdaX0yMl08T3kxVp3p80WmxQbTsA0QQmS0Xih6U6eD06IsVp0vTEqdaUkf1ExAt6VDCrB6vpPuu6TmbRTOdInmzY/Nm8x5yGrFoi3qlwLAKUUYSS4aKjKtOpSKmvekJpFpXmtaGC/snHU8+WLmTN92rCtpTUCxMdWrlKZKtFWglpEhaNU9GCtM2K1awqTa9s7USjm1AItgR2mOh+gCUqMGSnQMH/Vmdu48lRR1ZHERFJgwLgqad79wus0askpQqECmBf2M07yzHFYmEInyHKk6CTIQJMfuUI45iWp4RUkOuZlUnPKIl++op2ty/PdzruatbNiqmvekJpxp1ZgSKq6ER4Sd730U9Zt/F7Wb/zc7Z87G/PAMzvSjdk3J+r0SgRYICkeqfYFY+xyxpoUzbaPYzESUfFWbxgpPazDj9QmlmwoK5KQmkGmLZNhkDGFyxf148yOVY9ry37nVKIlaRmkuUW8RsBAb8dMPzOFVj2SBWbH2CJV6sUbEMBHDRMiDSaKG9ERn2iw7NalSJq/DVcipWcOxHuuDi+Y3Rgig6UUgT4iNcaMb3IAqWC3FvcxqQ3kdgM1nURrLjIrSaaX6v7wJw4VEPdTtAplO7A6SLJeBMbEf4YzOtAg2xnC4Cp2fs/ciDCvhxC72Q1nSsd3iznQ8VMp/jRt/L79+G37nxy7Gc69cGPtuegIybXAhsLmGJfcsERSuOrglZzqjCKhgYin15GXpveo+x9NJSFiUebGbsrTV+TrTVVRskoMyhuDBk3RY2+XB66S4d1FfPOK0U0HzzihFyn9n6AQwHMn60PsM1a0isiorAgA252xsXKwdG1fzVpT3WzELyBxK2Zp43+khKDTMNSaXxtw1Xaylu2cm2zTBNb+I8OLnI9r9NKVv2PNfQQ6Wjm3q7H5tQ0NDlAzigZE4y6XQkVZBpkWNe3oeyLR4Z1lOJU1a3jMcWdf46q1s/n37eE8GUkVg1dQJBClBVCkp1ZgWz2u3QXkAt4MBUpFORF3s/z6caVGCbhdHglV2Vs0i2MzLm4mSVGL8uySSKTzn2uqWIStOTGKjFACAwYJiSjsbMq2uc+3ZouLKI3a2x45VUVTW75ODAuN1psvB76LONHdied80NAWAUdZukZohgivy3sU+QHPJUhJNgFVAsS7rPPAFFMF1OQ+JLlmVk1ouS1K1NzxGNM/U8aHs8QCA2ZP/KVPtZI1pd1qCCbahQSXVVJ1pEK3EehG+iErzplYDLdfE9k5x/6qt9sNWHuv8dgowdPrtb3873v72t499d//992/4uzN998PQSjRvjgTk9U0AQkRpjgg2PAzR0BPULAcXxccAAJdph/BZS1dQ1HNcQAlB1tkL7dRtSKcuGqPWGhorZj+KMwTC0E6Gklq5ETJdfR4qcwEVZJpPwrPVtRNta9vBy6/fJqk+wqE+LZHpKUnzFouumjNdGGnsHrP2buDI50GJjmTuqvJ9i4VMrTNtevJzG3FRZ5p/5l/5KlBiILz0xfI8Ks07cOalyrGMBApHjeYMOeER3nNFpkXOtCjFwmp2m9jSMnHZQgN3LQ7whe8t4wVXM9Rc0LwbFarYRsh0wkWKSNyHLpDpCgpcbXtna/hGxXnLvVnEaY4QNu568oexve0im9qH2rf+mJVgCdZYuTCRRw8yhjwCKHLP4mFRpssuswzYcQKZFkYfF8BKc9gb1MsllgcoTO0iEFSwKowKMp07bWjhKkgaSgdUROlFi+xpYPQgaklXjsEeR3xVmrd3NmRa0LyVdyeojWK86Kv3sb85Mi2Q0SG8McVTMRbmGzb2z9Vx/9IQQ0Fz5DRV4VwHpFyvfQgHETUBAjiKM60PWXR8YG/CeiiQ0S5qpMwUMGQN1g1o3mYNOTRoyPHI5JsgeYKsuUOWhQPYxivF5+wWp64yzYQ4y6VRI1C91z5uN56wdxqP3TMNwg0lsd4R6UwzI0UwMkQwQSeU39e4Qa9u/JndBkwPue5Ay0LMUmZ0xhzh3txySgG2SS23GtDTQAZGhTNdE3oYfGynWmFY1kUOo1JnepFLuBhKHXKJGKrGinCm4z6rv8tzpkOzgySjslza+SDTtsLcEelJajAUAB5Y5s/nmjA9BUnlSAW1xw3rpmPiqZfMjX0OANO8hNiqH8s+sjnFca5ug3CVfpHrX3VwW5LmXUamSQmZFkGL8r2JcdHUYzRlKbSmDEpW19uztTGa9yRkWrmHlGo4PuICpaYO3RlPqxIBQBEgmoxME0nbJclQps1U9yGVFQE4mKI9gADbyRJ0Qyvvtbx8lRb14AXM8D+YTOOeUwM8uDKCqRPcsLtiZPOm0no3onknmx+BZPMjyvfH94nLtbIz3eABcMfQpGifCIzEWY4BzkLz3iC4PampbAKRLiLv2ajJNejyhSZ0jWBpGOMhXk9b7AWsJrYOP8kkMt2agExD00GdDkiwimkyAA2LdKK9M+fvTP/SDbtw1+IAV26p2Cmg6BgpLsqZ3ZlO7WffK9okxnki056lS2Q6M8cDjWpqWjXo4pzFmYZmINzzDOjDk1jYfjGAO+CZOq7cPE5lVp3pKjNEbXYFeKgGvwUiLfZxNaCvS4aWQvMebUDzVo4haVCytUs0b+lMH1OO94E0UPQn6hOZUPJawl46C8UbYP10N92Je/IdOIAjsB/4GMLLf7pwppU0R0IIXC78ubXtlBxi0XJvDrqwnaRdXKZ5jzXdAtVtkCwCSUYTUwL/p7bzRqYvtMlNTDwtWCtyR+ss1yNMM4QcmW5oCeq2IfP0NmEdtZIzfW7INFBQvZNN1038XkTspXGhiD6N5UyPoXsi73TjnOlzpXkTQvCLN+zCjx0o0EBTJ7gjZ/efzl5e1JhuCJq34kxLVIEtHIKOmc5cKp3Y6n2XkGnTk89bypnmCGbe2onRY95WUFFRjiKnteLzvEJDBhRKXhZBEyjUBpFwSfPuHwWyVBrJqmH/ZEH1vq+geg82QKblBiFypkPhTHMKaLAKY+177DnO4kxP16wx6mvuzUnabd7Zh2xqX+n5RK6NJqn/rbEcX0BBppMBiGQ2jDvTVWRaaAnESQpb6gqUN25SzQXl/1dZFQLNEYYpteoyqit1AioR4NhmhmIjW5fjv8tVVss0b/ZvPx53psMkk5u36ozJ/uPOtMhR1/vHAErhcGdiMAGZHikRf4GOxJW8cUHzDlGe5z4cxDyGapGiDpagmiW1zbJ8lp10pWBbQfNm/ZhThtyMNaIh0ti9XB9+md3b9seVDpmU5yVz/9N8LGd6pmbhR/bPlhyTApleByiV70egdyK3XV5zgiOpbvzC6RBjYh7svQia/IEzodKVawhUwdQ1NB1D1twWc+D+ZV+yhYQwkFj3WZ1pdg96MgAyZrBNQn1F32nxAITmmDNYH/h6q5QzLdlIZwrU8vXRzkYwCBuvp0Pu5FWc6e9xFdyFliPRmzIyfX4lToQxujKM5frqUh8AZTnTXOcj5s50veLgin2ux3Om1bQm0QrjdPI+VyOxRKZzpy21J/7LNO8JOdPqPQzh4qYH2VjreGYpKC+aKJGTcNGvQiArR5Lnpc/EONJ7HJn2KvuQ1A6J0MIIJq8YsI2chm1qCgOiLEBmjdj6cJJO45+5qvKjd01NpC4DhQiZRsbzZc/UxPzbT46XPm/ykl22oSmpJ2ysxGmBTI/RvBUBsnNtap67EKESTdXrcExdrgtfP8T2QZW+LPaIJUnznjyWirzpHhKeEjKkLvZ9H8j0ky6axesev7tAZ3VHpjTNmCEu1rgzPX0JAChpDgXNW+8ehHni62e9lq4RzJjs2RJjAjIdF6lprqmXnv9sNG8AGPzoX6P7vI9j52wTb/3Ri/AHzzowkcJdU5zpjfKlgcKB34jmLZ1s/r2wH1wajLEZASaYCEygeWtGITCaVARPuZ0EANrwJEBpieYNAFqwXp6HZ2hSd+AcnFLWTwQfyth+7Nz7L+x6UtdkdsLxwKN2Tg6YieOpbhdaMypzaoN9gCp7xg9Tu+BM/4CaGCB6lxnF1HBhcGGdKM1l/llNi1GzdLTABtImsoaardC8zxWZBhBc9fMI9/44/Gt/aeL3YqMThpumIB1jyHTVIRHoni1y2MZzps+V5j2pmbqGj+U34I4f/zKCK1+JfhW9E/en0ry5ExXtvxHhxS/A6FFvGjuvpHlnUZEnZ7jlnGke2a464mprKY6P0doi/y0dAVLkqIn7E44R1YwNI4V5YzOLzOUJ0Dta5Kgrxz9p/ywIWA1hUS5sKNW8K/lBejnaKpxuYZSai7eC5Alyu4W8sRVna/Vm2fjKvRl5bnUjK5BV7kyfhfpPFbqZpuTcZ60dxTGaAXBGQuFMc2dO2ZRIxZmuCvrAKudME5rBomwzlDnTZr3IJ+ObSdWZTnlecyMvNrduzo3RSTTvJAOt5EiJca1zpoh8Vn5uwvtPrBsk9UHCNYnM9en4GBUU1Lpt4BruTOtuedMVTmColQ3ZkULztlCkEQhk2p7aJtWkrWyEDhFzj4tZKc7CJHR6FKdY4320z/82ACDe9tjSMWp6igjIibEVZ+M505OaUMEleQwSdeX6JIzfar9V3y0A6K5yH9wwEEGtBcLey4AHJfbPnYMzrYxx0aY8s8gr5Oe+7WhXBjjlbxVkuoearMBQBKt4kK5krDRl3pqxeg+m+bsaGW3mTNNKOsQZBcjYc+qKsXdsyMaypHk7QoCMjb+Fpl3oEiQj+dyTKJ9najJnWkGmNVB4iDCv5EwLRP/MNO9c7nclZzop7yHyuRX0qYUCmR5+n8h01ZifJECm9s8QLv6T62NMedZEZ1qIESYcJRWKzVmu0LwrzrQmad6TkWmHxpghRf7mdrLE1LwVRXZJ885TWSXgBJ3F577H0N6nbcA0AIDLFhpwTQ1XbWmd0cGpNrEmC0aJaDWJTOvFGi6RaVoEjn4gAmTF/VaDlNUyhldtYWvI9zhbQ6UviyCrSNdqbcBsEXvpNAYIuPI/rDo6VSft+2mEyDE/o4cySJFNXwxACeKRDBblquP//tNofewnJEvqTG3G4IEufXxtEYH9Gp+vKtVbzSk/l/b0S+cn5ksDZWT6jM50heYdb5Qzzf8m3I6waSABmIDvB3FaCAhXad5AwXIriZuC6VvIfycjkHhQonkDYIw5FZk+Q5OpQ+dC8+b99B+4AVSzYC5/F9433wHvW3/IzuWV57MYfzfs2cCZdsWeqdi6mi7Xt432AVU/54epXXCmf0BNOtMcYcrqCyXBA+FMeyRGzTbQ5obPAllDzdQKZ/oMBk+1ZVP7MHjqu5BX0D3RCmSao7wCUdYMQCsbCedD8z6TavO5NrH5+84cQIik1ogJLxHmbJzmTa06Bk/8YyRbHz12XtVoFvmoY6WxKjTvSU2lZLnT24rzKwuEpC7zdycp3k6RezLWiCbLY2H1YKFqrSDTcw0bly6w63znRB9plktKUtWQtKo0b+5oiQVOOEnpzIEz0oVEm5oqG1+JMyuphLZiZIi8aNHHkua9wZhQ85fVY1VkmpoFpUkEKgQaLdQuM0qgWeX3ZlScaU0402ZN5hDanDYt1LypVS8Mdy7OVc1Nyrgh2sy7cnNbS5lBUFbz1vm9QaKqovVCLj7mGJIeCCjBiHAVSILShqr3j8LKeI72JGdasBRsHY/dM41XPXI7nnL57vIx/HexVv79CA5i6UyP50x35ndhRDzpzG3hOXbi/akO7qS86Y98ZxE9nleuIQfVjLF5WhIp4VRSUVIoTPJivJ3JCDddZHUW5NLXHpAbs8iD7qaTnVW1qc60jMrze1sgbC73c3aezc0zi7sAxdqtGglTnlUgnhxluO14V1KWq/cnKh2sg88XHmyRa6BKodZNRHufAQBwb/tLWRqrT5qIM6VckLzGxgihWAtlUIwSnBDOdAWZFm1TwyntV0JU8PtFpldHMcv75QGCOgLMKjnTYg2vijCKfW4QpYjSvNjvhCFLqbK/TlbzdmiIJmeLpVZDBhD/fyNAVtzDgHo4us6cw+naZGRaONOxUUWmFZq3uA5fN8V6uZEAmUVDKUYFMGe6RiIQyvcPqwFYtVLljAgWVtBEllPUbR2P3r2xgzrlWfjkz16Pdz7v8g2PmdSq7yfkomti3VbVvGXOdLpBznSeFiyo80CmdQKpRVFFplEZ24IZJJrq2AmHUSyTrXNApnNO865Vyqf9V5qYj5eQw/BIhFSzkbV2smsre55FQyDPoPcOg4DCPPmNs557ijvT0QRnWg36AsBsvRA01CcEmb7fppbGOtOeUZTGOgsyzf/W7EIJXdiMSxF7p0Iw0NDIRMaBypCULYvl/6nG9mBteFKKBYpGglW53p9JfAwAcr4HChHdM7VtbRfbOy4u270T0S6mc1W79c+gj04jq28ppTkCwBufvA9vfNJePGKDIIYIQFfp3FJXaIN7n1Qh6IehXXCmf1BN0Ks4wpTXNsE2BWqYwUfhTNctXSI+HokwY4TfF837bK1K8xYoYlV8DCjEFkQTiwGt0rzzrCiB8l9EpoHC+RAU2cKZLmjemkQ8zo4OqfR1qZRseDJS6GBymYNqc81Cdby9aTfC/c+Bf8UrAF0RkaqUx5I1ps+SnyVEyLD2ULmup9L2z7JnfWh1JJEgoIjyilaUe2DHDHk0mDjl852N4i3a3Gw5OhnZRVSyjEwLmvL5ItMDiUzndhvUnSnGmpoPKoxcrnKv8fkxggOrEtU2nKozzf9PiJKDyd5RQfNuFM70Bsh0xtHjdl4gn8K5LSPTxb+redOyxmhlw1Vp3lUEQO8fg8npv7183JmWlH/bgK4R/OyjdmLflvnSMSJnOqoi0yJnGoBFC5q3zqlmensr9sw0pDMnDG6ZM61SICvIdJhkeN+tx0tOXDJ/7Zhzpb5nIZwiDJ2hUvZrkiOiNpFyYKx9T6ZLGByhv2ut4uhPzJlWnekZfm/sXjdxZFo45VU12kltUuCxhExbDaQ5xR3H+4UopPgtd4LEHFunRZqGes6qgeJf+8sAAPuhf8e2nL3DPmlORqYn5DUW1y8HXENYWOT0VMGoqFec2M0tu0QjBcDojWdRla22kjNNiMy/3GSHTJyTG6C6zZ5na7s8JwQDqxckSCbRvLMQhCvHbuRMmzRCh7PFYp2/R4yXiDlbq9JQJwqQKTnT6lyZ8qyJVSKEfkImnelCUT+t0rwrwfix0lh8HzTyEPNagZK1iI9WwvMficbmCyGlwNeqPgvhZj5x/+xZEeemY551DldbdXw/ZLCULqGdYeukoHlPzJkunomE6yCgTMfjPGwVQojMH66un7pd7t8rtzShvuFJyLRoE3OmAalmPkUG8DhrrtP6/m2rsfPzMXVZznQ5ut4uCaakxERM2T1beQAtWJEq0sap28967ilOvxdaFWobKOlIQJHC55wHU+FcmqrmfaacaREA36g0lnCyRZ1pIsCSYA0aZ0osR+xZ1hTxMTKxuoOo7qOwYxRUOuNil9pwUQbSVZuqYCyeOTAZXvxc9J/8TvgP+7/OeBzAnv/DL78Ob//xAwiv+GlQoiF3pjC84a1Ye/GXkc5fVTr+0k0NPOfKzROfD1Bo3pU5K/OnN7j3C8j0hXbGVs2Xy+sLctGIM4ohV0Z1ODItKGUAsEVfLylP/6CaMOCDKs17grGjGhlUtwFNiMkIdVH2XCT+f9t78zA5quvu/1tbr7Ov2leQEEIaCcmCgDCLWQR4YbUd2wGMMTgG4ySOcbDjH/iNCTEkNnGcYIiDQx47jh9sEi+vV17HC7FjYwHCAguLVWAhaUbSbL131/39UXVv3aquXqq7ZrpndD7Pw4Omp6e7uvrWrXvu95zvcdoa1WN6UAlvv9qMp0+jWNyVcsFq8RRV/K3YPJCU6TgkN+8q51pRFKwZ7EBUV7F2uBNT530WqTP+j+s53oWPSPOusQsugumn/xPxJ+/3/WyrbQfU58fSovYobqhlaYNOmrf1nfAbmBpzfzfFgZOqHhNnyZDT09GMdovAC/AE0zFJWQVqtktzdiOn3Cq2ogh1Wl7si7RX01amS3bfZcTKFqjRuHuBLC94+HcUsf/eSfNO1gym+c2il02IMTiFRNkiW9ecjZeyYFoo0+6FlHzj1O0NOI469QqMovV+42aiLHXcz9ndO354MO1VptPMUaYNOMG0amcwlDoWY8OiLhxlXqMme+NIUcRn9S5Gvrn7AI6kC8hrzvdR8NRLA940b1uZ5sG0VHdebWEEAMW+tQAA7ejvHAftnj6ctrJXpON7j9/1mLx5E+e77FyZtuaOIyKYrkeZLg+E+hIRZ0Mi1oM9B6eQLpSQU53XY1DEnMwV+qPwBtPlbt4AUOpfh9zKC6CAIWZvEh5BFwq+ynS1mmm3Mp1BxOklXUmZ7oq50kiB2os/P5xg2hqPXOVaErcXtbYyvbi/B/e9bSMuOMG94SeneeeKzEnzLuWszV/p+yjzBpE2WXgbtYwdTHdE9YrOwJUoS/P2VaadYyhIbf76EoarxSYAwCwham8oFo0qyrQnzZtTnubtlE8t1N31xf1Te+zj63QyhKSF8rjhbNhVS/FuBnkdMs1ieK5kvScPpuNaUdR582shXzIxKWqmpQw63qUh1ivWM/XC22Pl1bjIbgIAPeYe310xw9XCyhVMe8aCn5s3ICnTmBBO5f19/qm1jSCU6eJvAQBjidXid4USE5kchpkR90IAMA4+4Xod45WfivIBTo/dti2tlM8tKSmDCoBVsoHaTt5BaTTNu8yAzNMai/d8lx24X8tYY6FSj2mOX69p/jpmpBMlu+ROH39ezLnFQSuLQ80eKSttrIgeR27NJXVvFvH5rLDoVBz5o1/g8FX/i8zIdWVtzeqBt1rlZnYckXpeYb1uUs00UY2yHeHkQkQlBS3Fg2nk0GUw0VIAsMxunD6YwU0nKiFqpoUBmR1c+gXT0vvKN2TeGkLJTQKMOQqkkQS0xmt6RC/HSsq0JivMvE1NHco0pJRF8XeOAVlUyUttDiqneQPAvW/diP96z+vKDSb4+3iUaVeLgSqI1l77fgH9yO/A9JhI1+Sstp08nx9Lle3wysi1pgBw1N4xNZLuybVWWyzO4gXOgqkQGxCvqyluVZLxmtWMNR7UGg7vZgVlGoAIpl31oDzt1Xbw5kZNKRYru2FG4+5JW66h5hN6xA5O/ZVp24DMOx5s8x4rmLa+42kWRyKilS2y4x5zE47TY9rTPoO3xsocFr2YOdrkKzDsMTWFuCudulgykbHfQ1YKvYpbyq7tKmjlad68Zlq368itOna7JrdzEU5a2Imj8A+mASBpB/Fy4Fsomfi3x6wd9qEBx8jEWy8NuDdc+HjhcyXPrACq10wDzk1cP/I7Z5c72oGPn7+mPNPGR5l2mXlxZVoYkFnjeprFLKOdCosm9+s5G0ac3riOTar1/RYH1mPnK9Z51iPyfJsUwQtX8sYVdzAtHPB9FijprTe7fj7MOmxl2ruhUC3N29m8BCxlmvs1xD2tsTiLPL1Drfeob46W4W7e6UIJ6XxJHPfaHnvc28G0YsRx8pKeshRRvlGVLZpI5YuuenSlmHHqpfVEefmN5rST4tkIKVtl86aT10NdBmTSOYolnI2l3kTE2XTk2U6SemMkbGM6v5pp+329G8Rm3BOUSemnw4o7mO6ZsjquuEqZpE3Z6ZjV1my4M1qW3hwW8jX5IluA0byd0WfP2wnmrJuYkQRjDAW5Zlo6X42Yj3HEZr/pnvsiifLrj9dNA+5AMeoJGjsrKNP8+AaUSWH4uKA/+DFXgmf0LS5YHUQORp2SoELJFBuvRinjlDwB0I78Tqipxu9/jp5vvgNdj3zQ9dq8bVtKqdzC0VGmre+yZcF0mQEZT0N3K9Y8qNY9WQgZFsFoyvpMh6Yr9Jjm+CrT9qZqpAtmh2Vqa7z2GAArM5Gn3iuZw+K8+zpih4TZudg3Y6teCotOwZF3/ATTZ/6163H+OeQWtjJi3UXBNOGHd6FS6ljgurB5zXSM5dCvuR3+BtmRhgzIatEVrZDmXTOYdv5tdiwEU1SohRTU9CFJVWwuDUkXNyuuTFv/FxOtnK7Ng5160rzhLChEfYpkQOZK866RBRA3NAx0VN6x86bAO2Yn1W+E+cWnWep/xwKkTv0IDl/9GPKrdries6rfOrbfT2Qxak/c3hRvQG73YN0ADkzZaWK9TkDP1EhZP+dKRKNxUc85qfX5mo9Zn5Er07xmmtfRV0jzjjoTqLe+WijTrkW5nX5p95bWi06atzd1MJZ0jwtDuglydTmatb4bx7ymQwTvlfpMI2mpL4M4CsW0voMpxMuCCsDZ9U6XKdMeYz1+XFzZL0xDP2z3Ae+10pa1yVcsJ2cAkywpNjQAdxq0fBzefqi8NZTc2qUEFTkYws1bKVmBvjpt1Uub0W6wSCc2LKysTFvva12jKelYfvXyOA5O5dCXMLB4eMj+jL1it931Wj7KdNSeD3gWRkRTKqaXic9jB9Pyos+MdGGgI4qLN7nHu58/gito8NR/cfUrhRiGOyJ11fg56WuOErrUOIoFylGUoKIwNIJf7xsHAMQS5VkYgBOMTSh22yv7+uKt04q9jqrEKQ6NIL/sLABAjhkYL0YstQ6eDYUq86f3/GRZRMzJyYrKdLTsdc0GFn8JQxPXz5F0HmMF63U39lvnnCvTldLHk1FNaIdj03lkEYHJHymkpTIhH6VEUcRcs8BWpg/lrffxu85rUd5n2meJpRniftTR5cyX7pppa77j95aCEsEfnWp996I1lq8yLc19RkeZD4TcOnJQdQfTHRNcmZYzDZxrNdZneX28bfOiwIp9vcilXC+yhSLQ410d4nb9eIpFAUUVm/F8A8bVeki0xarffIzDNyeKpuk6H7FE+fiWNxYSEef7lpXpjqjma0YHOPfSPmVK3J+GB4IfcyVkUz8AeDUiBdOm05ddK6ahpg+K3ylg0A/tAgBE934TAKCPPg1ImVK8heBhpfy+zx3x+bqFCwT1lMwEQTb29HP75nhbY/H/i804keZtG2B6NunTiIoWrnsOWvfn1RV6qDtrUJ9gOtoFs8PamNJ5MN252JWt5nSwCb45OZuUeleXiWqp7bfj6KUPI7/8bN+/cbxFUr6/n6tQMB0S3iDYTC6EpjopkbyOyzCz6FfdOzJ9pbEZrZkWad5VaqZdN1A5yNRjohWVdvi3jjJdZ1usSkSkmmnGmAhCuHMsVM1pLxA0mPa2yzISkpt3HjEl7/u8oHjNYoQBWY2bt9mzEoffuxv4093IbP2AbwDam4gIl8jf7LcWCH7KtNxnmjGGA3ZqZl+vE9AX+9YEyiLIqtZ5Pqp0i0DOq7h4g2mv2uxFricVz+XBtB0Umclh6fl2ja6dnm3Y7tZpxMqOpSMaEZtVgDsVj9+0olnLjdZpq+IYkPEaMW9AoSStc8hbBQFWcOWtHQWcTaBKNdNlynS0W9Sa8t1pHhCpk/ucYBpxl+sod0iN6qproV5m3GOndxclN9qcGgegIMfPla1CimDaPlfLeuOY1jx1UD7KdEpSpg/bjrUnDHdAtVXe/NLX+6ZXymqX6XHz5p+vnlrLEt98SB8SdWf8PIysWlLx+J33lo5DtMbypMuzWF0p3tZ7lCvTq7PWRsmL2gpMFA38+pVxAEBXp7ShIM35/H4xqdptrzKHoeQmoE9YqlJxcKPve6e2/glMKHieLcJ0vmSpdWXKdDU3b08wLRmkcYMfObjsjOriZ1ead0DzMcAqHeDpki8cTuOQrUau6bLGPW+N5bcJDFipi/xeZzknK8grvNd0WlqY+n9+fl4WqdZc9nLaulaDOnkD9bl5W+9pnac+adPTqpm27ylmASjlRHq/FusSLaZEmnfJrJrmzXwypGRjJF5+MMqssZY4aqUBu3vF9oh/r1hxPL77vlPxrq3uaytMZCXuBbbQCpoBxOwMJe6hkUIcRcn5nyvTsgFZvZvbfvDzWSgx1/iOJ32C6cXOYy5lWhoLleqlAYiysH5MCKM1LRZ8U6ri63s2Wl/WnA4aRUmZVotuZRoAjIOPA8xE5MUfAHC6TXAGi9Z99TV1Abx4lemTFnbh82/diNsvXNvsR3LhPueVVe8yN2977PC5gwsS/B4eiXW4UvwziApF+unXrHG2fmEFky2e6VPIise4k7cZ7UbJVqY1O62+1LlUajd62GmZWsOArB1hkU4UF22raMLrzb6ZL1AwHRJlwbTdY5o7OmbsxYlSzKBXde/I9BRHAdETOURlOu5J885ZgbBvzbRLmfa0CLJ7Eupjv3VqY5tUpvmisViy+srynrVyyo5T+2zXIte5UPMqzkxPOC1BkBf1V95d+6B4XQmdm/dgxb8R6HGXmZkffCd31++tRY9fEOf0mWaYyBZFHdBgd6elfgMoDtZnPsbJ2wu9UdYjAjnvItFJ87ZrOut18y7lnEwDe6GWXXs5Js/5NFLb/tx5flkwbS2iplmsbPe5M6a7UjsNyZCM37QidmsXvvNvSm7ezh+6x4MRTYh+zYDl7MqgimBSpmKat10zXeb4qSiOOm2fQ76Tq039Xtx4p1gCeckhfNJ+vTLVTI9bxkH85e3zXTLkYNr6t6NM28G0x1BQURQYSWcBakJ1zRlcCZBVcq4od0R0ZNe9DemR65De9iH4wfxaY2numula9dKANaa4o7dx8HH7sU7xO9dz/dK8ZSO0hLtmWnwuxLCwTiXF9FGmF6esYHoXW4Mf7R1D0WQ4fjCJZLK8pAFwPveU5gTT+uhuANaCi3nTdm2KC7fiSyfcj+sLf4ZUvuTqM+28T+00b05Gup742I7qqqjpls+JayO2gWAacGoPf7DnkDjubtvcSM4wqoQ7mAbyCl/MpqUSqgqbsfbr9sBawD43bQfTDSjTuqq4DKkqlSqYdtCc6OzF+gWdiOkqVvYlXGPBOvZy802R5s1QbkAml2j5GGGKmuxiBr2w7iuPm7aRn70+kDeUXBtOXUswkIzUzBhpBvk7esFcKDJsonZ6d9QOqqdYHNmiFEzzmmm5hScXDwK0xeLIni4lOSuns7vsuQMdUSzrtY5TDprljg+VekwDTlnYsDKOqGLN72EqkvJrHWadGGM94udCiSHN+LWScnoO2/OyfuBx6AceF0EfAGgTL9svzNBbeA2A1TLNy5SnZhoAtiztqZwa3SAuZbpKaVClPtNymYj8/5ihua7HNItibDqHbKGE58esOWX9ggomW4afMs1Tt7vFxjWn1LlYWg9IBmQNzqftDPWZJqpSluadtBUxvhvGA9piFj3M3Quxq3BoZpRpezEg3E25o2ktAzJPQF/iwbSsTDfRFgtw0qgKJeZKjZVvQE4wzWtag9VMi5+lmumYUp+bd13v41k8czfvRm7efvBg+pmDthO1TxDnGJCVcJCr0gkDMUMTC6F6nbw5xYj1d/tLXVXSvPku6lHX/yu7eTvfnVBC+RjSY8iteytY0jG14d+NZt+MDFuRsJRp9w2zM6qLBYH1ctKC0r4OjbQVTHfKNdMesyTvuIloKsaYs3jK2WZB/sq0dX7KlWn/mmkArsCIqQYKC7eBKRoUMw916hUAluIiu2Zz5bbD6zLsMYIybHXelNK8C7ZazQ3IeDAtDP4kl+Fkj/Nd5NU45LZqPJCXlelpyWHc7FiI1PbbhWOpF5cBmaiZdrt5V0vXk+F1094NN3kRYhkqll87fMHIoIjx7K1RSyGO4YDKtKyO9U9YaZL/W1iNH+yxFqTnrx10bVjK863BFXpbmVYyR6Afesr6rEP+qjRnsncjXmWDSOWKVu/dMjfv2gZknKxkPCgvVvl3v1A6J+7e180F0z9+7rBo6yYCo2J1ZRpw/EHG7DTMvMq7QWRqpkx67wN7JqzvoJE0b0VRXGPXz4DMOhZnnH7+rRvxrfeegp6EAai62AS1vAz4otoZl7LanbMDA5767Urz9lFkZWW6l40DcIJp59jkNG/nfblp0kwiz8mWMm17ndjzf9TOUEohhlzRFJu9Wdu0TinlnIybJpRpQ3JMlx29IzH/8f3/XbAG7zt9OTZJKd9ymnelHtPW8VlzT8I2RgXCFVXka/JZcynSUqZTwTQdsaWQgpqy0rzzdusk4+DjiL7wXdfrafa9ScmMIWJmYTIF+8zyc5zyMcqcCXTN2eSr1r9arMU9ad6OMm2iWDKFsBMzVFc2S9pWpvccnEaJAQPJCIY6KhmQ+dRM58vTvDlm5xKxHlBkA7I2T/NuBKezCwXThA8uZVfVwexdYX4B8zRUpZhBJ2/BYbck6MrscxyyQzUgs2ummXsREsSADACKA04wHVbNNDdmKZimCECiusetmgfTvOVUvROL4fm8ldK8m1am3TtsTo1WOOYhq+26adHz1Gd3W07zPmC3shm2W1Bwk4vi8MmB3reUtLIq9uYHKqd5813U3ARQKtR084aqOws5vqlTpVSAj0HVLEBHUaT5pfyU6aijTBeYBkVyphS1SWme5u3UTMvBI1A+HgxNxWE4i0m+qPJbHMQjFdK87eC3x+e7M2POpkupewWgx8R3xlPPLWXaJ5j2WejLN17drveSa6nzdso3NyBDyboO/HoY9w8MS3/nPi88uHIH024zl2rI6q/pdfPmwXQN8zFOyeMk6qdMV7rOWXII6U03IH3Kh8Vc402rS7MYFnbWp0yLzTW7Ng6lHBJHLGX6V8XVwnzs/BOG3NkzUmDNe7mn9B4AVsqfPmoF04UawTQfE9P5Eoqm6Xbz1iJVSz2qKdNythBXaxd2S27kcgDXaDBtl7TkinKbI9uEq0bNNODc60a5Mq06tcHOZlF9wfSBPO9n3VgQIGfx+BmQAc79k8X6EDM0K5AWx+OUD/ltBPDWWIATGPDH5HHlZ4Qp10x3m+MA/IJpOc3buj6ZosJMlqfyho0Z7QFTdZiKjpfYAskcy5r/VWFEGbeCaTtrpyCVs/AUWVF21Uiat8icY8hI5lqVgpuRxd14z6nLXesXWRio1GMasM4x760OAEUt7rv51yjyMe9hy5CR5u1iiUnBdFoo0/llZ4FpUajZo4g98xUAzka5OmkF05rt7L0f/RjPl49znmXU6HUUBF6KUm0T1ttGlF87fKMjWyi5HL7jHmU6w2IYS+Xxm9esDa6TFnZWzNLgm6Vyn2lh8hntFmIbx61MH5a6N8y9NO9aUM00URXXgiIxLOoFeK9BsTgpZtBpWpP988xKUUykLaVObpESBt4+0+JY/Wqm5WDakybN07y1o885jtVN1kzLfaa5k7fX5dEJvoKlPvmneds73AEMyGq+j71rr6YPAow1dfP2gyvTHL/0YhFMl5hw3+U1nlPnfRYTF32xrH9gLQ5s+Qt8uHA9Hs5sRt5uuVWW5h3tFvVESvZoXRkL3kCl2nPl8ZhATigTKZ+a6aiuivYeWSXqUlFLPJhOWeloTmusDpg1lGlNVXAYTuDHe2kmA9RM87RsP2VCXuyWbGOpUtdS13OmPDXTkxme5l1+DHKwELGNcuRAgS84RZp30aNMS9fXguHFzt+p/sG0K807VznILzvOSBfMeD/MSKfYeBJp3rn6a6aB8rYc/DNUMlT0kjr94y43bK8ybaV51zcnl+xWXfqhXVAnXoY+uhuKmccR1omX2TAYgI2LurCoO+Yaay5l2l7Ep7QeANbCyuDK9OBI1fcXmxy5IvJFqxZSGHFVqBcWx+AZ+zlXzbSfMi2neUvKdIPus3KLmbSnZzAPpv3uWxyR5m3XNBa4Mi2nedeomeZMMu7m3VgQIM9PlcZxauufIL3xPcgtP6f8eKSMJ7+2kHLAxucbXwOyhE+5Eb+npscQYXb9J1uBPJPb7MmGctb8ZyYX1CxLCgUjgalz/wF7/+DTmEbC5TQNOBss04ghWyyJudHQdbFxyFNkmzIgkzb7+b0FCJbNFquzZhqK6roXKCGrkfIG1x621JUJWDCZUP+VQlrUTJc6FzutmvKTYFoU2RPeCgDQJl+2/28F06+yQde9AAAYY9I9IVz3bj/4HFVPn+lswfKX4VkdsjLNryfevUS+p6YRRclkePQFq3zgxAop3oC0tvTpM80iXYARd2XxmV1OzbSSHZecv+ehMu3jLTIfoGA6JLwO2JyoT810wg6m9zBr4azANkAyfFp3NMFwZxTnHD+ArasWuX/hq0zLad6efrsdi2BGuqCYBRgHfm09p8k0b6cmiYkJLGF4AjbPcdZfMy0tVO0NCr4QCzPNO7/4NABAZN9PoE28KIL+Wq2x6mVlv/v4/G5K8k7svqN2Ww1bSSv1rEJ+5XmB37dvwUo8VDoLY1kman7LblKqJtQVLfWaU9dYJWOhrJd5tcwALQKmWguQBLKI23Xufm7eiqKItM4M3GOGX4tq5jB6jJJvayxxTD7Hc1QKptNKZWU6JoJpb2ss7uZdPc271GO5T8vBtAkFKcRcNdNTlWqmIQWSqo7FvVZQ0y3V+BVthdkxIOPKNO9p6ZyPWJezIVTQPJs6fmne9r/9NnzKUDUcvfybGL/i22IM8M0a7gBbT800UK5Mm/wzSJkQQa5zrxKQYnEM11kzXepdjfyyM6EwE/FdX4BxwKrjfkZdA9hB7QUnDJYdk3zvGFncjaU9MWw8zmoromaPisUr7+tZCVmZLpQYGFQnRbXW3Kkarpp72dAvIW1ycvdauVbQtXHRZJo3AHR02emOXJmuYUAGOGneXFniY10ppqHafgneenhxzJ7rniv6jRiQAe45uVLNdHHRNqTO+ITvJofca5qrrPJ5lZ3lHWXap2baT5m27+08VXeaxZBGDPsVJ/B2tYyzM2Xq7QYRBrnj3wRlrdUqkmfVcQNKrmZNgyvTdjCtqWKu1yZeAiBltDXUGsvZ7OeZEkCwzEGXMl2hx7R4XbnkJ+QASn69Z82lyBZkZdp0ygAL045YkhhGQcpoyy99vSOqeJTpfeaQqI/mpAsl8I6OjZRLBIVvJEaNKsG0fV0yWOIDV6iFMl00RT11zNCgSE7/AFCy54knbQ+bSvXSgHQN+9ZMW9eXKanTpc4lYu2kgEGb+r31nHmpTNtp3qRME364LjopmBYOgoxPWBnEi9ZF9QobFG6V1muEl+INWEHGp958It7xBx71xrdmuoqSoyiOCdkRqxdlpdrYehGOpFKad9xTB+pVIuqumZYXz7pd72lPhElkHZOPJtO8SwMnojA0AsUsIP7E5wHYu8AhZRd0RHWXAuTr5q35BNNNtp7ojOri5vSy/Zp+6VPc0Vsbt5yGmaJWXUy7FI86xg//HpNKFh2KtaBOs5jrM3N4WmdW8YyZaI+oQbzzjCSiip1iHkmWH6vPeBhXe8S/uRmO3+Igzss5pIUKY0wo034GNPJit2gvVs1OJ5hOIw4GtULNdJVg2kji3acux71XbsQZ6xzn1pJXmbaDFD+TI55yBqBswd8hKaCcoCqE2b1cqPFAEzXTvZ65Tco24IpMoGDaR5leUGeaNwCkN70PABD/7X8g8vKPAADPR60e76oCvGGNXzDt/Hu4M4qH37MNl57i9jkodq+ouYGZlFqW8ZaD3Jm/ljINRXHNh9kKyvRfnHs8Hr72dRiReuuyEGqm5T7eCwes4EfUnhfqNyDjiGC6kBbfQ37Rqb5/K5//HDOEKt9wmrc0P1Vy866GbGzpl+atSSZnXF0ztPJgmlWpmeYpp9wT4jXFSeGW54HC0jMwec7fYer1dwT+HM3QHTegKdb1BzjeGVzNSrEYcgXTZZBZHLCuM330aeu53EehCQOyoskwaTa2RqvXzRtwB/zhB9P2PAgFv2NL3Mp0iTlu3tP7RQtIMzmIwgInmM6t2gHT3ujlwbQ6YQfTbEiU+XD4fUpXlaq9n8OCb/j5rQ04cqZArliSDMgcZZo7ffNjdn0X9rVjMmtrtJoyzdeAokQFcpp3DwCg1GltVDE9Zhm6qrrIBBHZmNHG5tN2htK8iepoUVH3ItcWiZppSZmO2sH0OOvEASYtWpsM7ipRnvZcPc0bPunPpYET3M8PNc3bmtQSnjRvb1DakDJt78Tzz9yjTJf9rhmy698JAIjteQhAeKo0R0719gvidE0FFz/2HbUWHEEW/34oiiIC8n1HrNf0uyFyR29t/Hnr52h31cwK16K7jswGPiYTyAkH9hRiMPTyBSpfPGcVz3eqKGJz67SuMem1y928/cbDhOIcJzd0SnrNv+Cf5j2dK4GLyjXTvG2zLlmZTinW53fVTNvBpl+quRxMxwwNW5f1QJOczXnP6ZwwILMWTmqhXP2SlZKe7h7X+yQlBdT5rPWnefvhTfOut2YakaTLGMkd2PHzUX8w7e2TrEc7XApTLQpLtqPYfyKUYgaRV38GANiftALjbct6hQIrz8m+C3RVd5XSFIeqp3gDzgZLKl8S5RncNK9mMA247j9yzbQ83g1NxdJej8FjiG7eALBsgWV+xwMnvulTT800p2TPB/rhZ6CPPw+m6igsfb3v38rnX64zb3gs12FAVg2517TcP12G1/Tyxb+omXYZkPnVTLvP4ZideXNAldoSygt4VUNu3dtg9qwM/DmaQVUU9CYiQpl2gmlHmc4WS5IyraA4YGVu6GO7gWIGqr0R0VxrLBPjJesYCkokUC2zHLx11VCm5e8q7GDatDseTHetQQYxV810wTSdc2wr+ma0B9CiKC7YYm2QqwbyK84T9yZ1+veAWYQ2ZQXTr7BBTOWKYFL/aX5v6IjqM+r+zuEbftUCd11TRVZHtuBkNfCNjlzRLCs5dLnrS3Poir5E1fnByS7x7zMNOMp0qXOpKE3zXrPz0c27MLgRhaER5FZf3OpDCRUKpsNCUcSF507zdtdMK8UMjIJ1UR1lHa5gOmxl2nldz2LSr/ZMi4i+zn6LT65Mc5pVpvnOb74kKdNlNdPeYLq+8+MKpu1FK3+tPrv9CYPifx4Ckj3uLTCNpLOTGFK9NGdVv/OZKyklfPH22qTbgKwZeJ2oUKZ9FoWOMv2C9XONMeGuxeupeQx8HHZrOdEfOsXKa6YBSXVVy79TnqqoH33Oel09bqWp15Hmzfv9AsAkq6JMR8pbY/EU+Ziu+t7kZfXXqZleJh5L2zXaPDACnDRvv7HAFS13yYYzfkq614DMrpn2SSVlRodIs4dncZf0UaZTYvHUWH2c14Cs3pppACj2OgZKfj2PA3kjaDEU4Gx8JH1a4VRFUZDefL1zDIqKrpWvg6oAbzvZKbeR57ZK874rc6FCf2kZoUznSyKFMafZ5yNae4EuH5Mpmfh55+Wyv5Ov6wYXf4u6Y4jqKvqTESxebGVTqHaqo1KHm7dX+eMpmdHn/i8AoLDo1Ir13PL4SCnOZ+mMNTiW5ZrpRpRpodxMi4DQG2BpCg+mvW7ecpp3ZWWac5hZ5+SQ7qxZ2sX0qC9hOKqpmbeMLu3zMc3cad4RTRVlEProbqi8LZZqNBSQ8PmnWGI4XLRbTGoB5hF4DchqKdNSMF1nBl69lHpXY/zNX8HeM/4RgLsUqSAZkPEMMzNpbayYHQsxueM+TFz0AFi8D2ZyAZgagWIWoU6/Bm2CB9NDKJnMde9LiR7TM18vDTjrlcEK7tocp9e0WebmDTiGodzrSJ6btajz7/ULq48pfzdvT5q3vS4xOx1/Em8WRdhjoS0wEhi/8v9axp/zCAqmQ4TfBOVaCFFLyWvQihmotiP2ODowpvaX/X3ox2XUVqbl968nmG66Zpq3niiZIu0o4U3z9gbTDaR583/zRUTcdvIW6d/NEkkid/wl4sfwlWlZKfG/MfHFGw+56m3lUw2ubu+rlubNlemjXJnuqfqaLpfYAMr0Ru1lJBVHmfZLnTTt77eg+AXTdi0dL1EQ6b9JYaIG+F8Xk5qzQTBhWr/3b41VrkzzG3OltijMNggqJYZEPacpqawZH2V6soqbN0/PdM0j0iaZaZ/PHHMr034mR3IfbO98ULU1VoNtUPhmA1fy662ZBpy6aabHXCZJzuZCgHlVUYTRHAB0dwXfNMwd92bhiF/qW4srt63Bf990OravkuaGCmneMvLCqlZbLMB97vnYy/Ngug61y70J6fzbLxPD9XfyBkaDBmQ9cQP/8oebcP/bRoA+a2NJSx0ACpm6gmmvMs3nA25ClV9xbpXjdz5rTneugcbdvJ05JcimkHM8kpu3T2sswAmeRWusevtMe4JpnuZ92JCD6fZYwPcnIy7zL8vd3NMay54w5GBam3zZCQzj/Q3d5+UytLG8NaeYAcWOeltjAe5N+Jk4/4WlZ0DrXQEArjTvoimledsdOcyE1BZx1YUoLD/b+kFRUeqy7k/a+AuixeXvYT1frpueajJTKSjv374Cn75kPc45vrqYwe8zcpq3PHeMZ/gGeLkyrcekYLpaijec66ySmzcA5Faeh2Lv8ciuvUI8R95gZ3p8dkz/iFCgYDpEeDpNsc8x6yjvM50Rk9YES+KIJk2iIfaYlinru1ypVYxYfPoE033uNO9m3bx12YCsopu3pN7oCUCtc5fT9XfxsseAcM81T/UGKjioNoGc5p2scGOKegxv+hLNT8B8p5ffcPxqkXiaty6U6Z6qr2kGVKZ5GtCfKv+O4xRLpcprCd+0MX7T87ZxApzNLf3IXuu5/DgUxaPGlo+JlO4EU0ftdD8/ky2/PtO8x7RfvTQAFBZsQebEdyB12sekYx0WNd4Z2zzKt2a6ipu3d9OJfy6+GMx70rwr9eFlcbt9j2cR2aybtx/e4LnemmkAKNou2mWtzkSad7ByjoxtuGYyBX3dDQSHWgSZzX8MAMgvPweKopRvFFYwIJPhmR8MSk3zMcA6Zzzj56g99vL8nNSxUesKVu15M6IpNVOVw0jzBoC1Qx1Y1hsHi/WKBac28aLUZ7r+mmnTk42QqxpMO+emaDQfTNdjQFYNp+ViqmK/WZ7WzdO8NRFM22Ne0fw3Nz1zHE/zPmJIWRPtokwnIyhAR852Gpfdza00b1Ny81bBYr0o2Wpf5NWfAmi8s4ZchnYozzP2AgbTkhlWtdZYgHOtW+8zM5sZ/B6VKzq9lIsls6x1qpkcKvtb8Ts71Tvy+19AAQPTY8hGrU0/9/3ASfOeDbrjBs5Y3V9zrpIdvXlWR9zQxHXK79mOMu1cL1GpZKqmMu01IGNM2hizrrlS/wk4+o7/Rm7NJeLv5HHQaJYP0RpmZ6QfI0ye/4/Qxl9ESVJxY2U101lhqDKODkzoA4Atls5UmrdVz62K3rU1lWm/tMhIEqWu5cJZtnk3b/tmZTKxU1qWTiinHQaYWPyV6ZkLpotDG1EY3ABj9DehK9Mr+hLQVQVFk6Gnwu62HEwPd0ahhqC4e03M/A3I7FYO9g2jVu/xoDXTmc3vg37oKcSe/za6beMwb5smTiFqvXdaL39dXjMtaru9qcA8/cpnsT6lOze3IyXrnNSvTFduiwUAUHVMn32X+zFFRalzMfTxF0SKrm9rrKoGZInyx3PjAFemvWnefso0ICnTXgMytzKdlxSiZtO8xc8BgpDi8GYA5W3FmJSBEARu2pVGFMPdjc0TmY3XorBoW1nrLnFsem1lmvchL/WsqjtITUZ0jGcKGE9b46QoaqbrWKBL41+NWP9O1JFpYPrUqTdLqXsl1ENPWl0SuLpTh5u3OA7p/BZ7j4PZvaLi37ruF5KyHsbGkKEG1yv8+0y7v39R++npM212LkFm3dutDBefzWfvHDdqK9MTUUeZNttFmU5Ya6YUYohi2g6meZ/pmCutmG/2FgdOgja9H8Y+K5hmDbTFAhxlOl8y8fPsckzoCRQWnx7oNbi6CbTWgIwjr6+yxRKSEd2V5i2OpYogUOq0ypCMVx+1fu5ajo6UgYlsqaXKdL3w9XgqXxQbClFdRUzXUCgVhTLt1Ew730Usac0NEU3B8QPV7ylOzbQ9dxWzkqlY5c0qFpMzVSmYnku010if45idi131D4DUGku4eaegmNZEM846MGUMO8F0k32PK6IoYHrCuTFXWJSUOpdBP7zHZegjUxxYB23yZWvxFMCIw4+IUKbNysq0VNMcJAXebUCWKHvM7+dmmd7+CSQf+wxyay8P9XWjuorbdqzFeKbgcrx1P8c5b82aj3G8vXX9a6bdwXMttVm+MdWV2aComHrDZ/Dii89inWmpyqLVj4e9wxfh7lcOYrL3zfBqeDzNW7GDR7eSVu7WKVPQO1BgGgylhMOFyjXTfq2xeFusnoAtdsyupcD4C8hpPM27vtZYxQVbwNQICh7XYr44F+q9cPO2zodq10x7F9GVgmmnNtf6fNN5ZxFVV2ssH7yZD0HSY0t9x+Po5d8om3t5pkRQpS2nWYuYFGJY2Oj1pCiiT6sfdSnT9qK2nhRvTkdUw3imIJTpyeQK6xf9qyv/ET8OafxrEev4vO0Kff/OdT2Fo2qWelbCOPQktPEXA/WZFkjnt1qKN+C+72r2nKYq5WVH9SJvbmoNKdO2m3dhWjIgcy+sebCX432m+fsoCqbP+dvKr10hzZtFupBb/gaoqQMwOxaj+e3Y5ulPWgFoBnGAB9O8Zhpx5Iol8Iof4b49uB7Rl34AY2w3gGaUaTvDI13AK6U+nFy6Dz99/ZmoXpHrho8DVfE3jJSZSQMy+XhUxXKjzuR5MO2jTCeGK7yCs2Gpjz4lfu4sWtfelOToPT3LNdP1wr8TXi7FH4vqKqZycpo3d/N25uaFfX1Y2hPDKct7a2fr8OvM3gjk2ahM0apu7poz2CKNmFkomJ5hypRp07mIJ5BEKjYE2A7xM6ZMw1682TeiSjv8U+fcjczh96C4YIvv74v96xB94Xs1Fch6kA0+0uA10+4JyhUUB1GmqxiQ+T0nDIqLtmHiLV8J9TU5O9ZVTrsC3KpeGPXSAFwtuQB3HSCHye2TEL4yDQAw4virxMfwqckPo0tJ4Yjufy5OW7cKd756Fa4bWV72O9kQsOw4pF1ivzGh6zqOoBPDGMdhrkz7BIyJKmneterlvJS6VwD4iUgxz9eZ5l1YdArGrv8toHmUhvgAgGdRshdsvGYaxRxglpzMAk8glF3/DqjZw8iv2uF6nH/+TMFE0WQipS9haK4euEHwGrQFqZkG4DtnZU+6Ckoxh+y6twV6Le6APc3iTbeZq4Tfhp+X7Lq3Q00dQGbkvXW/Lt/M4IvC3y2+Aie97lz0rt0GHElX+1PXHKlHAyjT8QEwPQFmJEK7h5W6LfdobeLFOvtMu49TDpBrBtPS+TeSPQCszapGM3yaNiCTnIDVimneXmW6zvfRDDBVF+uQMduALGqomNzxIMBYOF4iIcCV6Yztg6HkU+J8cAMyPt/w+YM7enOaTfM+OGVtOCai0UClJwAw1BmFoSlY0hOvOZbYDBqQcRRFQdzQkMqXkLY3fQsmQ8qrTFdJ8+YGmTzLsdS1DB1pu7tDC9O864Vveo9n3ME0T+vmG+BRHzfvaKIDD79nW13vI2qmbQMyV4/pKmPBHUy3R7kFUR/tNdLnIfwizXgmrLSSRAka8jFn4pqpmmkALtWt0g4/i/ejsKRyKhNXWmSDioYPh7eeME1wMa9qzXSAG4xb9bE/d1nP6plpQ9YKopL6EZYy3ZeMwNAUFLjBS5U0b/FzjQA5qJs3ZzoygHPzdyOKAnoS/ov1Vf1J/PPbN/n+rpT0BNNy+xg5sPYJpiOaiv9X2oxLYk/gt1lrIeGnMsRFLZYTTPPd71r1cl7Sm24A02L41fjZwAGzQs10hdfUyr//6e23IfL7n2Oq91QAT7tqprnSA5RnfxSWvh4TPu2EZMUunS8G7jHtR1madwi9SUs9qzB91p2B/65gB9MpxLAgpM0pL3Up011LqqqMfvDvgKcw6rqB0uBJdflNyPNtxHaurUudNRI4esU3rVr/kAKxkt2KSZeV6SrBtKGpSBiaKBlS7DR1M9qNwoKt1d9M+i76egewoDOKkcWNL2TdNdPBxzHPEFHy044DsNeAjCvTQYNpWPMcL+3gNdPCLKtNAmnAaZeWVeIAc6e9pxDDa5NZLO2xvmexOT/g7s/eaNkVP58H7GCaq+RB6Ikb+Pc/2oLOOuZ/+ThnMs2eB9N807dQMsvWptXWd6bUbYL/3HnUL5huzpBypogJZdrabIzqKhTF6YVdpkxLc3Og9blcM81YxevYiymnec/DHtPzmfYa6fMQ4R4I92Sc1mx7/Fg/mGpAMQszr0zzf1dZlFQjv/wNmP6DWwPXDvkhG3zwYKFs4SYH0wFuMH7KNBQFTIs6qb4zlVLfAmYizVtVFCzojOKVcWsh65vm7VWma7p5y8p0/dkNUV1FDhHkEMFQI+648T67pUe+/Dh4Xa2q+zpnGpqCjxbfi2dPWITDv96PqK76LpD5jnfapzWWt56zFmbXMqRO/zjSj+wF8JqomS5KbeSC7PiXBk5EZuBE6AesBbTTZzrnGBxpUd9A3I+IriKiKciXGFL5klg4VTLIq4dyZbp1i/q87eicVWJYEHAjpF7cynR48743zT5IMOcKpmM8zbu+DZJS/wm1nxQAoUzbDvwAfMswZDpjugimp/o3o5QYRvbEP6xZkuRWpnvxjfdua8p3wmsIGRQ+HtTcuG9pCiDVTPM074DBNHgwbad5V+vP2yo2LOrC6Sv70JXuBibstPc8D6bj+PmLR3HpRmvO4sdvdi6GGe12nJMbVKZ5DTpXpvsSQRK8HVb017fOYJEuZx04o8G0Le7YpXUlkyFVZkBWO83b+XkZOux125RfMD1D82ejeNO8+bqG17dXq5kOsmYUyjQzATPvjMdagoNsQGZQMD2XaL8ZdJ7hmFAoKElOwznDCqY74hGYdhuVmQ2mpdduMJiGqiFz8o0oDm9q+ngMuWa6jj7TwYJpadJzbSLUTq2ci7jTvMNLS5VVuVp9kq2fqwfIsgocRJludnEKRXWlevu5D1dK++c32yMZa4xWahPkp0zzlLHueHOuwLxmelpqRdXRQD0nD1DzwoAsL5mPBVvA8WB+OlcUx9WMCuHdrGlE0QuLgh1MF7Wkr3N8KGhR0bIsTKMZb3ZAoE0J6RpYMtgHBcAJw62p2+PKNF+EArU3geVUb7N7GY5c82ukT/nzmu8l3y/MaHfTBo5hGZCpqYPOY7XSvINcL/b3bGpRTMP6d6wNg+moruKey07CcJ91n1Fyk2JzoaR3YCyVx1P7LcVPzBeK4kr19vbtrRd+nxmb5sp0Y8F03SiK494/g72F42LTlyvTzNV+DKiuTLNoj+s+XupaJpT3KakOWRiQNeg7MFPwTe8JSZm2Hq+kTNc2ivRDfq5SSEOx5zFSpucv7TeDzjPkQEBeDHR2D+DSjQtw6caFMDt4MD1zqcdhKNNhIvpMmwzpvK1MhxRMw/APmv1av8wH5MXbgs7wvlu5btq3htVIiDZOQO06aFcQG8ANXr6GGlVQSvY1Bnh2m7kDdoXxYNjvxw2dKinCcmssxqzgl9+YK7mw18LJ3rCuD77bH9PVYItnz+s5faZzTjAdcAHHNxVSudKMpHm3UimbSljqy0RscY1nNoGiYHr7bUht/ZOqSlBQmlOmnWtgzaIB/PD9f4D3b18R1qEFgkW73T1XVb2mwiyXU0Q0te6UZVcqZ4N9smXksaw3o0zbwbTVFtL92fn1zzfvgtRm8/ugpdpafxerMwOhFfA5Wk0fEo+tX25tjv563zgA9/1JbiPn12u7Hngwzb0fZzyYhlVWY0a7UZS6wYQNz/7LSmnesps30xPV11qKArPTUadLnUudjVVps5fXTDfaXm6m4EGyqI22f+b/55sA/HpwrVmCrBlVXWyWKoWMu2a6CuYs1M4TM0N7jfR5iDuYTgC5owCASEc/Pnqe1TYlt/piqBP7UFh4yowdB6ujZno20f2UaW8vVpeSHMSAzNOf2u/x+VQzLTnuDoeU5g24lWnfGlZ7N12bfg1AHW7eDSrTLqWnQcXSlOqmTT/34YrKtOPqCtRWpk1mKclRXRG7340G00JJ9gTTzbbsyUtp3ip3Cw4YRCSl9ljNHhfQnJt32HSNXIYbXmQ47eSzZ/R9shuuDv01veMzSCaHe96MBzbOC5tSzyqoB45Yx1PHPUsupwhiYCffC8Iw/ZHHcpD0a+cY7JppZt0X/dpCagqfG1jg9+H3VbkFUjumeXP45oLGNxe0KP5g9RAeeW5cBLtyBoZcN91smjenLzHz18LUOZ8GzHzd5TaNEPMq0yZDETqKigGdFVCqYj7GKXUvg374GevcRpLojI5bxy8p07zDQ7sZkPFxXqZM68792/q5vGba26O9FsyIQ8nloRRSTpp3tLv6HxlxMD0GpZgNZWOPmD3adwadJ8SkQEeRb9qSMpcZuQ5Hrvk1Sn3Hz9hxtJ0yLdVM84m9rD5PWkAFMeVw93CVgqQKQfZchy/eumN6w+1c/JCV6UqLLZd6VCvNOzkEMz6AYvfKQDcm+b2DujyL93aleUtBvVCm/a8J/n5H01a9dWVl2jnvfHOIK9O1eoxWgl8jvGbacUhtsJezveCU/RuUrLW5FzzN22mPlWryuIDm+kyHzdoF3fjk+67FRSMrW3YMjeIdn4GCSt1/rmwVPNUbQF3HI6d5BzGw86Z5N0uzBmRlfeJ90j29incQBVy0i0wMlilz7UiZUm8ksX1Vn6t9l3zOXcq0VIMaBO8m1Gwo01CUGQ2kAWeNxbMBedZTXuUbLLWzZHivae7szed9PwOytlOm7c/Pa6YrjX+nZrqxNG/AOT/GgZ11K9OAk+pNfabnFu010uch3BwqqquuwK5MmZthF01X8NgGCyWelubqM12mTMtp3gGUaXnTQq9QMz2f0rztG0GYqjTg7jVdaVHIa9KYotX+jrQojrzzp1bKZoDx7gqmG07zloNpKa3TVqJq1UzzNO9KyrSmKsKUK1MoIW5ooud0o8o0/9xhKdMiOJemfTVzGECwzA/AUaatmunmnVu9i5lWKtNzGe/4DFIO4FWmWw03IQPqO56Gg2kjCaYagFkMpe2j3F+4kVZx3vROv3RPrxLtVVKrvj5XpuP9iBsackVT8nZpP0QwnbaD6Ugn+hIRnLSwE795zSpTkTeNSr3HIbv2cpiRrobLubzXTX+DBmTtBl9j8Q3foi3tF9QYUJqs2haLUxyw0tCLtukgD5h5ijRjTASr9TiZzyZOmre7NloWveSfWbQHuRXnWwa2AdOu8ysvgDH6G0Re/J5I32aR2pt1ZmIA2vTvfTNSiPalvUb6PITvBHZEdXd7qhBu2kGYi8q0O5gOYM6mRsAUDQorVfzc88mAjC/ewm7jI/fY9abhcrjpGIt21xUgN5K65FamG9t0cinTUuBYHDgRDAqKAyf6/h2vmeaBcbVANm5oyJeKyBRK4matKY0rtvI1AoSQ5u3TWUDNjAEIrkwnhTIdUpp3G9VMz2XKlenGDMja4R7hDqaDpnkH+Nyagalz/tZKrQzg5VAJPnYb3RDyGpH6zZnlwXRjad5xQ8V4pr2vNz9lGgC2r+p3gmn5+BUVU+f+fVPv6T2fjbTGakfi4n5mB9N2XnNBSwCF+tqe5o6/BBORThQWWWWJshklYNUj85ZtA7Oh6AegXJnWXP/niJ8VBZMXP9DQe+VW7UDyV3+LyCs/E+fKjNUOpjMj18F89mEUlp7R0PsSrYGC6RnmuMEk3nzSMNYv7AJ7SVKmQ7hpB6HdgmmelpYrmmLiLQ+mG6uZhqJYvTQL0+7PrbWX8hIWg/YNa1WdbTjqZbgjClWx6ogqKT08zbuWk3czyKpDw2neSX9lujRwIg6/+wlXSwr3e7sXVdUCxpihYSJbRKZgoliyU7zjRsOO0GU108I1u7ngHFBgqgZUs+Ao0wF3wbkKPZ0vNZ1+DrSXm/dcprxmOrhiyRQVUFu/CJbTvOsLpj0GZAHIrb080POrwd+7kXpp6w9jYIpqtdWB/0aXV/EO8l6lnlUArNpins7a1sG0PV+rnpKUM1b34d7/eQlA+GUhXkO3WUnzngUSHmWap3kXVNuUrg5lGpqB/Kod4scOoUxbr3lAtBMzGs4kmyn4OLdLo8Xxed3svUp1I5T61qLYvRL6xIswXv0f633r8GTIrbkUuTWXNv3+xOxCwfQMo6kKPn7BWgAAe1UK5gIYMIWBWChBaYuFEq9JknsTetO8G+0zbf1tHChMe9pkzc/WWJdsXIjhzihet7wn1NfVNRVLeuLYdzRTMVVZpHnP4OZQOGnei8S/vYEjq+L46l2UV0rzBhxH72yhhLTt6N2MiVN5zXRzqXO6qojNEVOLQjULUIQyHTDNmyvTuWIoyrS3RrHRTZNjHe930JABmRab8bKjeih1r3B+qCOY7m4wzTts+Hs3HEwrCpiRFE77fv1my5TpAN9zetuHkFtzKUq9x+Gcgy8jWzyE9QvbN6XUq9Sb9s/HDSQx3BnFwalc6N+3dxOqt8VmfGEhWmPlHQMyAMjrVpAnbzrXS6dHmea9ucMuOwsDb9Bcq2a6KRQF+VU7oD9xrzATJFOx+QsF07OIrIa2TJnW22OhxBfL3FVRU8p3lxutmQaA/LIzYbz6M5ep23xVpqO6irOOb8y1tBZ/ddEJePFwGisrqN7cEbZR19R6aNbQB7ACZtPogFJMu9pP1ML7frXSvAFr11/USzdRM8Zv8E5rrHD6OWeLpmjbwZXpIAZ/gFQznS8JxdzblikIiqIgqqsiS6WhfuJE2WZPIwZk7dLpgEU6UEoMQUsfqrNm2gp4rE2j1o0fXhLTTHYFM5IAb1vnZ0DmqZEOFLirmrgv3nD6Ctxw+oqGj3M2KEt7t9cCiqLghtOW45u7D2Dr0p5Q31Oef3riRkOtCNsR+R4FAEX73rJz2XswpJyI3MoLAr8mD6atLMNSewfThjedW/V9PKy+67lVFyLxxL3i5zAMDon2JPDqJ5fL4ROf+AR+8IMfIBaL4dprr8W1117r+9wf//jH+MxnPoN9+/ZhyZIl+JM/+RO84Q1vaPqg5youY6xZVqZhK7TtkOINOH2meT1oPKKVpcO60rwDLvanzr0HMEuA6kyS87XP9Exy4oJOnLig8kZGbvXF0A//Ftm1V8zYMcRcNdMN3uQUFZMX/QuU3Hggv4KyNO+qyjRfqJiiZjoUZdq+RngWR7KJdOorNi3CS0fSUCdjQA6Np3n7KtPN7eZHNCeYbue003bGOzaMBoyp2qF1IqfUvdIKpus4Jp6x0eqshoiomW48oHf1vvYxPvJ+xCAGZHON8mDa+flNJy3Am05aEPp7ypsT86VeGnCy/4Qybd9bRntPxvTGixt6zWRUgwIrdXoqW2zrYLqSN4f38bD6rheHN6GUXAAtdQCA7S1DzEsCB9N33XUXdu/ejQcffBD79+/HRz7yESxatAg7duxwPW/Pnj246aabcMstt+DMM8/Eo48+ig9+8IP42te+hhNOOCG0DzCXaAdlul2CaW9aWllbLLgXdWYjDexV92u6a7DnT5p3K2GxHky//pMz+h4RVzDd+AK1sOT0wH/jVZeS9SjT+ZJoi9WokzcQfp9pAPjgmVa9JPsSV6YbNCBz1UyH01M0oquAtQ6jmukG8WYtGHr910txcAMKC7Yiv+yskI+qcUo9K4DXflnXfWtlXwInLujE8YMBzCpngJX9CXTHdGxa3PjCWb4efQ3ItCaU6TlGWTDdyFogIPL57ZsnTt6AUwrBDbgKpp0J1MT4URUFiYiGVL6EyUwBh9o4mK6U5l1WMx3WZq6iIr/qAsR/8yAAUqbnM4FWP+l0Gg899BD++Z//GevXr8f69euxd+9efPnLXy4Lpr/97W/j1FNPxVVXXQUAWL58OX70ox/hu9/97jEbTLvcUmf5ouI3pHZRHbyLZd8aFT2G/NLXQymkq9a11s08dfOe77gMyGZZsfSqXNXUV14znSk4wfRM1Ew3G7QCEP1MlWIWQAM10xFHmU7lmzcgA8LpJ36s00yaN4w4xi//r3APqElK/VYbnnpKMyK6igffuXmmD6kmPXED333fqU0FuC7jTJ+NrmZqpuca3s/vDa5nAjmrYL6YjwFAt10KwcvruDLd7OZlZ1S3guk2V6YrpXN7Hw+lZtomt+oiEUxT7+j5S6BV2Z49e1AsFrF5s3PD2rJlCz7/+c/DNE2oUqrRpZdeikKhUPYaU1NTgQ6wDcp7q8KPr57j5GneptEBRZ/dCbrUazmjmj0r2+KcehXGREQrPy5FweSbv2z/s/mDdqkbRryl5yHIuDnWkW90EV2d1XPmDd47o3rF9+c34GyxJHb+e+NGw8cr10wriuPm3Rn1uVYCwjT3QodFOwO9Jg+cJzIFkZpd7dzUQ9S1aaLQtdEAhq4iplt18YAVFMzluSa7/h2AHkNu5flz6vib3fST1VcWKb82vUqioYU7L7bVmPFufAecqxp6SzmYTjQ+h7cbPQlHmVYUoGTyYLq5+bYzpuPAVA6TmYITTHdF2+68eV26o4Z1L/U+Ho+Edz0VF5+C3OqLYMb6oBjtIWa1E20113gIckyBgunR0VH09vYiEnECwYGBAeRyOYyPj6Ovz2kvs3r1atff7t27F7/4xS/w9re/Pchbor9/buzk1HWc3T0AADXRh4GBWf5cAyPAzU8g0rEAA5HWq7JmxK3YdSUiM39Oup1sgN6hQaCn9WNrrozvVjJ4JCv+3dcdn9VrZ2As7fp5yXBXxffvs/t8K4aOlL3jv2Sos+HjHcpbAVGRAQMDncjYAdKiwcrHUDcx9xzQMzQMBHjNJXm71i6VF48tX9TTlFFPQjJrWzDUhYEe8jVohM64gexUDhFNxeCgkyI8N+eaTmDhH2PmE3vbjA7nXtU1OFR2bXYk3Zthg/0dMzIvtsWY6WCuH5O9/UjO8D1gYNoRgpY1MYe3GwXDCab7+zvA7E2Zvp5EU5+xNxkFRlOYyBRwaNoKptct72+7OXySuaOjvi5rPTE8nhOPaaqCBUNdoQg4gj/6CgCgvc5Ge9EWc00TBAqmM5mMK5AGIH7O5/N+fwIAOHLkCD7wgQ/g5JNPDmxAdvjwFBir/bxWoSjWIKjnOGM5FR0AipEujI8FU+jDYRCYLAFoxXu7mcy4sxYMBRib4XPCzz8AHJ5iYMXWnYcg4+ZYJ5d2bnT5bH7Gx4lMJpVz/VxI5zA2VuHJdm3z4YkMRicyAACtWGz4eNNT1iZCrlDC2NgUjtqBq5lr/hx0MQ3yTH4krcIM8JqFtHVswkDQUDF+NNXUMcmJddMTaYwVixWfS1QmYTitmcbGpmiumYMkWVQsvMczOoqea7OQc98/pybTGAuxN0tbjRnThFzkNZnXkZ/he0BqKiP+HQOb1XvOTFLiLt4mw8v7x5GxS4cyqVxTn5FX+Lw4lkKhxKAqgJbLY2ysvebwzLT7fl7MFTA2NoVsytmwj+kqDh+enu1DO2Zpq7nGAz+2egg0/Uaj0bKgmf8ci/mnL4yNjeHd7343GGP47Gc/60oFrwfG0HYn2I96jtO06yXMWP+c+EwzibfmK25oM35OXIZmWtyyn2wxc2V8txK5nstQ1Vk9X1435GREr/j+vP4qnS85bt4xo+Hj5ddIvmTiSCqPo+kCFAVY0hNr+hx407xNozPQayY8Rlcd0crnpV7k0o/Z/p7nE9wcztAU1zmkuWbuwHSnLtiMlF+bmmde0hRlRr7bthgzigamx6EUrQCXBZyrGkF2R+9LND6HtxtRXRMtCI+mC6Ltoq42N354e6xnD1gBeX8yAq0N53Cvh0REt44xqjtbubFZWIsS5bTFXNMEgSLb4eFhHD16FEVJMRgdHUUsFkNXV7nj5MGDB/HOd74T+Xwe//Zv/+ZKAz8WyS9/AzLr34X01g+0+lBajjdI8XPzDht3ayyqXZkrtNKYSg7wVMUxGfND7uE5nrHmyGYMyCKSAdmzh6yd8pX9yab6OQs0d4ZRUDdvb4uwZnpfc1yu7dQaq2H4d0PncO4it3/yNyDz/tyGBYch4moVFpl5AzJ3a6z5Y0AGuB29wzQgA4BnD1rBdDuajwGVXbvlNUZoTt7EMUWgUbNu3Trouo4nn3xSPLZz505s2LChTHFOp9O47rrroKoqvvSlL2F4eDiUA57LsGgXps/6GxQWndrqQ2k5XvdRrwHETCD6qOrx9nQ7IHyJttDNW15kJCN61ToqHmhP5YpI2+l0PfHGg0z+WUsMeOaAFUyvb6LdjoysTDMtKty960XXVNcCpFknb8C9UdJMj95jHd6+rZl2N0RrcQeP5WmG3r7SzXgVzAVq9d0OG2OetsYCnA3eiWwBxZJjVNgMfM55ccwq9WnXYLpSn2k5gJ6NtSgx/wg0auLxOC655BLcfvvteOqpp/DII4/ggQceEO2vRkdHkc1atQf33Xcf9u3bh0996lPid6Ojo4HdvIn5iaoo0KTFXiIye8o0tcWaW7iV6dkNEOQAr1bAGLfH8GuTVl2WpjTXxkp+79+8NgkAWL+oPAOoIeRgOqAqzZHbMFXrv10v/HvWVQUqbXY1DP9eqFf33IUHjAyKbyso72b0saRMm7PQGovfZzTFanU2n+DK9ESmiKLt5t3s+OHKNHcHb9dgWlEUV+DsBNNSmrc+82tRYv4ReAV066234vbbb8fVV1+Njo4OfOADH8D5558PANi+fTvuvPNOXHbZZfj+97+PbDaLK6+80vX3l156Kf7mb/4mnKMn5jSGqojJN8y+fpXgQfRs9KkkwkNWo2c7QJDfu1Z6ddy+CR+YtDYUu2JGU0GhvHHwm/1WMH3SorCUaUdtaVTp6YjqOJK2asPDSPPmCxvqMd0cfAOHgum5i7hXRToApfx7LOszPd+D6Yi7VdhMM9wZxWUbF2JBV9S16T8fEMp0piDSvJvNbOj0bDS3azANWPcZ3jqQ399lNbpaKRdBVCLwCigej+NTn/qUUJxlnn32WfHv733ve80dGTHviUiT2mzUTBeHRpBbdSHyS8+Y8fciwsNvJ3m2kAPamsq0qJm2xnSzioamKlBg+eRN2H2r1y/qQimTq/p39SCneZsNLk5lZTrMNG+q9W0OR5meX0HAsQQPHisFjt4Ab94H01I22WzUTCuKglvPO37G36cVdMes+9JktoiCaad5Nzl+vBlYQx3tG0zHDE3cT7nxWMSV5k3KNBGcEJspEEQw5AVAfBbSvKFFMHnhP8/8+xCh0kpl2nCleVefLr21Vs3USwPWgi5iO68CwILOKHqTEYyFEEzLBmQNp3lL56OZdHZORCjT8zswmGn4d0EK/9zFTAxZ/0/6e82UKdPz/Lvm2WRM0QCNzEObodu+L01kC6EZkHnn/3ZWpv0251VFES7nZEBGNAIF00TLkCfw2VCmibmJqigwNAWFEpt9N29Xmnd9yjSnGSdv8f6aE0yfMBye8Y7LgCzSWB12R8jKNF/YUHpyc5AyPfcpDo1g8tx7UBw4yff33mB6vn/VJq8hj3SQeWiTdNnK9HgmPAOyzjkUTFdy7o7ZwXSU1qJEA1AwTbQMeQKfFWWamLMs6Ylj/0QWA7PcpiSIMu010QsjmJavkbVDIbrYhmFAJivTYbTG0qhmOgzWL+iEoSnYEJZZHTH7KApya6+o+Gs5zdvQlKpdBuYDjt/JzDt5z3dkAzJbmC5rVRoUOZjWVKWt24nJadxRH5U6Tso00QAUTBMtQ57ASZkmqnH/W0eQKhTRGZvdKctylgZMVtuAzFtrxWvTmkEOLENVpnU5mG6sZtqtTIdoQEaLmaZYM9SBH914GtX+zWPk1ljzvV4aAMDTvBvc+CMc+Cbv4XRePOZ1hw+KnJk0mIy0tWlbJQ8WPl/SvEk0AgXTRMuQJ3AKpolq9CQM9KA1LUoMO9W6tgFZuDXTgDuwDDfNO4Sa6ZCDaUeZbt+F2FyBFoTzGzmA9vacno+Y3JCNOnE0DVemx6alYDpEA7KhNk7xBrxqdLlKTTXTRCPQqCFahpxCS2neRLvCg7yayrSnP2UY/Un5e/cljHBT3ENw8+5wGZBRzTRBzBaaK5ie/5tPrlZhRFN0SzXTnGbnXENTRRDazvXSgHujUd64jYk2WbQWJYJDqxaiZcjtGBLU249oU3jdcq2AUVMV1653mDXTa4c6Qq2LdCvTYbTGal6Z7rM3C/oSrclAIIi5gkuZPgYyOYqDG8EUDYXhza0+lDkPd/O2y6WhKuWt1hqB3wMWtHswbd+jo7rquqeKmmlaixINQGneRMsgAzJiLlCvMg1Yjt7cfTtMZTrMFG/A6+bdaJp3uMr0aSv78H8uWovNi7ubfi2CmM/IAfSxoEwXF27F4ff8puGNP8Kh0+PlEVYmUGdUx1gqj+GuNg+mbeU5qnvLsgzX/wkiCBRMEy1D7o3pTZEliHahI6oDUzn01qGYxg0V4xnr390hmKXx+rPNS0IOMLUQDMhCdvPWVQUXrvPvq0sQhIN+jKV5AwCLkjt9GOiqgs6ojqlcUfwcBoOdEbx4JI1lvfFQXm+miErKtMwfb1+JDYu68PrV/a04LGKOQ8E00TJ4mndMV9va/ZE4tvnTs1Zh1/5JnLSwdtAp11uFscP9F+ceh0s3LsDWpT1Nv5aM2827eQOyZAhp3gRB1Id2jBmQEeHSHQ8/mL7lDcfhufEcTl3RE8rrzRSxCsH0st443rFlSSsOiZgH0AqIaBncqdjbn5cg2olty3uxbXlvXc+N28G0qiCUNl5dMQOvW1bfewcijJppO7U7bqjHjDpGEO2AqzXWMVAzTYRLV8wAkAUQXpr3ir4Etq4ZxtjYFBir/fxWUSnNmyCagYJpomXwBXic3BOJeQI3L+mKGVBDNAwLG7lm2jQaU6ZX9idxyvIeHD9IDrsEMZsci2neRHjIJUjGMbYZ46R507qTCA8KpomWwXdESZkm5gt8YyiMHtMzicuArMFaRF1V8LkrNoZ1SARB1Mmx1hqLCBe508Sx1opQpHkfY5sIxMxybF1FRFvBd0RJmSbmC04w3eaOoCG4eRME0RrcrbFoGUcEQ1amj7XNmIVdMQDAsP1/ggiD9pZPiHmNYdd9JSiYJuYJPM27O9bewTQPoJmecAXWBEG0P8daaywiXOT707GmTL9ueQ/uvXIj1gwlW30oxDyCgmmiZfAFAfWYJuYLc0WZNpPDmD79NpjJoVYfCkEQAXEZkFEwTQSkO37sKtOqomDrsp5WHwYxz6BgmmgZombaOLZ2Ron5y9Ieq8fmyv5Ei4+kNplN7231IRAE0QCymHisBUNE87iVaRo/BNEsFEwTLaPT7k3b3eYqHkHUyxWbFuGkRV1YO0R1yARBzAzu1li0GU0Ew6VM0/ghiKahYJpoGW/ZsACMMVx04nCrD4UgQkFTFaxf0FjfZoIgiHqg1lhEM7jcvGn8EETTUDBNtIyeuIFrTlnW6sMgCIIgiDkDtcYimqHL1WealGmCaBa6igiCIAiCIOYIpEwTzUA10wQRLhRMEwRBEARBzBHcfaYpGCKCkYxoIruBNmMIonkomCYIgiAIgpgjyKZRshkZQdSDoijotlO9yYCMIJqHriKCIAiCIIg5gixGk7JINAJP9SYDMoJoHgqmCYIgCIIg5giKoog0Xap5JRqBt8ciAzKCaB66igiCIAiCIOYQOtW8Ek0glGnajCGIpqFgmiAIgiAIYg7hBNO0jCOCw5VpGj8E0Tx0FREEQRAEQcwhRDBNyiLRAOsXdgEAjh9MtvhICGLuo9d+CkEQBEEQBNEuUGsjohku27gQ5xw/gJ64UfvJBEFUhZRpgiAIgiCIOQQPojUKpokGoUCaIMKBgmmCIAiCIIg5BNVMEwRBtAeBZ+FcLoePfvSj2Lp1K7Zv344HHnig4nOfeeYZXHnllRgZGcHll1+O3bt3N3WwBEEQBEEQxzq63dKIaqYJgiBaS+Bg+q677sLu3bvx4IMP4rbbbsPnPvc5fO973yt7XjqdxvXXX4+tW7fi4YcfxubNm3HDDTcgnU6HcuAEQRAEQRDHIlQzTRAE0R4ECqbT6TQeeughfOxjH8P69etx3nnn4brrrsOXv/zlsud+5zvfQTQaxS233ILVq1fjYx/7GJLJpG/gTRAEQRAEQdQH9ZkmCIJoDwIF03v27EGxWMTmzZvFY1u2bMGuXbtgmqbrubt27cKWLVugKNZErygKTj75ZDz55JPNHzVBEARBEMQxCgXTBEEQ7UGg1lijo6Po7e1FJBIRjw0MDCCXy2F8fBx9fX2u5x533HGuv+/v78fevXsDHaDS5vcJfnztfpxEe0HjhggKjRmiEWjczE8Mu2Y6qquhf7c0Zoig0JghGqGdx02QYwoUTGcyGVcgDUD8nM/n63qu93m16O/vDPT8VjFXjpNoL2jcEEGhMUM0Ao2b+cV1Z67GN574Pc7fvARdsZlpcURjhggKjRmiEeb6uAkUTEej0bJgmP8ci8Xqeq73ebU4fHgKjAX6k1lFUaxB0O7HSbQXNG6IoNCYIRqBxs385LTFnTht8QnIT2cxNp0N9bVpzBBBoTFDNEI7jxt+bPUQKJgeHh7G0aNHUSwWoevWn46OjiIWi6Grq6vsuWNjY67HxsbGMDQ0FOQtwRja7gT7MVeOk2gvaNwQQaExQzQCjRsiKDRmiKDQmCEaYa6Pm0AGZOvWrYOu6y4TsZ07d2LDhg1QVfdLjYyM4IknngCzzw5jDI8//jhGRkaaP2qCIAiCIAiCIAiCaCGBgul4PI5LLrkEt99+O5566ik88sgjeOCBB3DVVVcBsFTqbNZKN9qxYwcmJydxxx134LnnnsMdd9yBTCaDCy+8MPxPQRAEQRAEQRAEQRCzSKBgGgBuvfVWrF+/HldffTU+8YlP4AMf+ADOP/98AMD27dvxne98BwDQ0dGB++67Dzt37sRll12GXbt24f7770cikQj3ExAEQRAEQRAEQRDELKMw1t5Z6mNj7VeULqMowMBAZ9sfJ9Fe0LghgkJjhmgEGjdEUGjMEEGhMUM0QjuPG35s9RBYmSYIgiAIgiAIgiCIYx0KpgmCIAiCIAiCIAgiIIFaY7UCRWn1EVSHH1+7HyfRXtC4IYJCY4ZoBBo3RFBozBBBoTFDNEI7j5sgx9T2NdMEQRAEQRAEQRAE0W5QmjdBEARBEARBEARBBISCaYIgCIIgCIIgCIIICAXTBEEQBEEQBEEQBBEQCqYJgiAIgiAIgiAIIiAUTBMEQRAEQRAEQRBEQCiYJgiCIAiCIAiCIIiAUDBNEARBEARBEARBEAGhYJogCIIgCIIgCIIgAkLBNEEQBEEQBEEQBEEEhIJpgiAIgiAIgiAIgggIBdNNkMvl8NGPfhRbt27F9u3b8cADD7T6kIg25Ic//CHWrl3r+u/mm28GADzzzDO48sorMTIygssvvxy7d+9u8dESrSSfz+ONb3wjfvnLX4rHXnnlFVxzzTXYtGkTLrroIjz66KOuv/n5z3+ON77xjRgZGcFVV12FV155ZbYPm2gxfuPmk5/8ZNm886UvfUn8/tvf/jbOPfdcjIyM4MYbb8SRI0dacejELHPw4EHcfPPN2LZtG8444wzceeedyOVyAGiuIfypNmZoniEq8fLLL+M973kPNm/ejLPOOgtf+MIXxO/m21xDwXQT3HXXXdi9ezcefPBB3Hbbbfjc5z6H733ve60+LKLNeO6553D22Wfj0UcfFf998pOfRDqdxvXXX4+tW7fi4YcfxubNm3HDDTcgnU63+pCJFpDL5fBnf/Zn2Lt3r3iMMYYbb7wRAwMD+PrXv463vOUtuOmmm7B//34AwP79+3HjjTfisssuw9e+9jX09fXh/e9/PxhjrfoYxCzjN24A4Pnnn8eHPvQh17xz+eWXAwCeeuopfOxjH8NNN92Er371q5icnMStt97aisMnZhHGGG6++WZkMhl8+ctfxmc+8xn893//N+655x6aawhfqo0ZgOYZwh/TNHH99dejt7cX//mf/4lPfOITuPfee/Gtb31rfs41jGiIVCrFNmzYwP73f/9XPPaP//iP7F3velcLj4poRz70oQ+xv/u7vyt7/KGHHmLnnHMOM02TMcaYaZrsvPPOY1//+tdn+xCJFrN371725je/mb3pTW9ia9asEfPKz3/+c7Zp0yaWSqXEc6+++mr22c9+ljHG2D333OOac9LpNNu8ebNrXiLmL5XGDWOMnXHGGexnP/uZ7999+MMfZh/5yEfEz/v372dr165l+/btm/FjJlrHc889x9asWcNGR0fFY9/61rfY9u3baa4hfKk2ZhijeYbw5+DBg+yDH/wgm5qaEo/deOON7LbbbpuXcw0p0w2yZ88eFItFbN68WTy2ZcsW7Nq1C6ZptvDIiHbj+eefx4oVK8oe37VrF7Zs2QJFUQAAiqLg5JNPxpNPPjm7B0i0nF/96lc45ZRT8NWvftX1+K5du3DiiScikUiIx7Zs2SLGyK5du7B161bxu3g8jvXr19MYOkaoNG6mp6dx8OBB33kHKB83CxcuxKJFi7Br166ZPFyixQwODuILX/gCBgYGXI9PT0/TXEP4Um3M0DxDVGJoaAj33HMPOjo6wBjDzp078dhjj2Hbtm3zcq7RW30Ac5XR0VH09vYiEomIxwYGBpDL5TA+Po6+vr4WHh3RLjDG8OKLL+LRRx/Ffffdh1KphB07duDmm2/G6OgojjvuONfz+/v7y9I1ifnPO97xDt/HR0dHMTQ05Hqsv78fBw4cqOv3xPym0rh5/vnnoSgKPv/5z+OnP/0penp68O53vxuXXnopAODQoUM0bo5Burq6cMYZZ4ifTdPEl770JZx66qk01xC+VBszNM8Q9XDOOedg//79OPvss3HBBRfgr//6r+fdXEPBdINkMhlXIA1A/JzP51txSEQbsn//fjFW7rnnHrz66qv45Cc/iWw2W3EM0fghOLXGCI0hwo8XXngBiqJg1apVeNe73oXHHnsMH//4x9HR0YHzzjsP2WyWxg2Bu+++G8888wy+9rWv4V//9V9priFqIo+Zp59+muYZoiaf/exnMTY2httvvx133nnnvFzXUDDdINFotOyL5T/HYrFWHBLRhixevBi//OUv0d3dDUVRsG7dOpimiQ9/+MPYtm2b7xii8UNwotEoxsfHXY/JY6TSPNTV1TVbh0i0IZdccgnOPvts9PT0AABOOOEEvPTSS/jKV76C8847r+K4icfjLThaohXcfffdePDBB/GZz3wGa9asobmGqIl3zBx//PE0zxA12bBhAwDLLPPP//zPcfnllyOTybieM9fnGqqZbpDh4WEcPXoUxWJRPDY6OopYLNbWXzgx+/T09Ii6aABYvXo1crkcBgcHMTY25nru2NhYWXoLcewyPDxcdYxU+v3g4OCsHSPRfiiKIha4nFWrVuHgwYMAaNwc6/zVX/0VvvjFL+Luu+/GBRdcAIDmGqI6fmOG5hmiEmNjY3jkkUdcjx133HEoFAo1175zcdxQMN0g69atg67rroL4nTt3YsOGDVBVOq2Exc9+9jOccsoprl243/72t+jp6cGWLVvwxBNPCLt/xhgef/xxjIyMtOpwiTZjZGQETz/9NLLZrHhs586dYoyMjIxg586d4neZTAbPPPMMjaFjnL//+7/HNddc43psz549WLVqFYDycfPaa6/htddeo3FzDPC5z30O//Ef/4FPf/rTuPjii8XjNNcQlag0ZmieISrx6quv4qabbhIbKwCwe/du9PX1YcuWLfNurqGor0Hi8TguueQS3H777XjqqafwyCOP4IEHHsBVV13V6kMj2ojNmzcjGo3iL//yL/HCCy/gJz/5Ce666y5cd9112LFjByYnJ3HHHXfgueeewx133IFMJoMLL7yw1YdNtAnbtm3DwoULceutt2Lv3r24//778dRTT+GKK64AAFx++eV4/PHHcf/992Pv3r249dZbsWTJEpxyyiktPnKilZx99tl47LHH8C//8i/Yt28f/v3f/x3/9V//hWuvvRYA8Id/+If4xje+gYceegh79uzBLbfcgrPOOgtLly5t8ZETM8nzzz+Pf/qnf8J73/tebNmyBaOjo+I/mmsIP6qNGZpniEps2LAB69evx0c/+lE899xz+MlPfoK7774b73vf++bnXNPazlxzm3Q6zW655Ra2adMmtn37dvbFL36x1YdEtCG/+93v2DXXXMM2bdrETj/9dPYP//APorf0rl272CWXXMI2bNjArrjiCvb000+3+GiJVuPtF/zSSy+xd77zneykk05iF198Mfuf//kf1/N//OMfs/PPP59t3LiRXX311dTD8xjFO25++MMfsje96U1sw4YNbMeOHez73/++6/lf//rX2Zlnnsk2bdrEbrzxRnbkyJHZPmRilrnvvvvYmjVrfP9jjOYaopxaY4bmGaISBw4cYDfeeCM7+eST2emnn87uvfdesfadb3ONwpidY0oQBEEQBEEQBEEQRF1QmjdBEARBEARBEARBBISCaYIgCIIgCIIgCIIICAXTBEEQBEEQBEEQBBEQCqYJgiAIgiAIgiAIIiAUTBMEQRAEQRAEQRBEQCiYJgiCIAiCIAiCIIiAUDBNEARBEARBEARBEAGhYJogCIIgCIIgCIIgAkLBNEEQBEEQBEEQBEEEhIJpgiAIgiAIgiAIgggIBdMEQRAEQRAEQRAEEZD/H9L4nIZksxH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data:image/png;base64,iVBORw0KGgoAAAANSUhEUgAAA9MAAAEUCAYAAAAof2VgAAAAOXRFWHRTb2Z0d2FyZQBNYXRwbG90bGliIHZlcnNpb24zLjUuMywgaHR0cHM6Ly9tYXRwbG90bGliLm9yZy/NK7nSAAAACXBIWXMAAA9hAAAPYQGoP6dpAAEAAElEQVR4nOxdd5jc1PU9kqZvL+4NgzEYY8BguimhOIbQA8T0DoEA+UEooYXeCYQAoRMMoRlMDcZ0MM2AO664rcva2+v0Ufn9Ib2nJ42m7c7uzjrvfJ8/72g00pP09N6799x7rqBpmgYODg4ODg4ODg4ODg4ODo6sIfZ1Azg4ODg4ODg4ODg4ODg4+hu4Mc3BwcHBwcHBwcHBwcHBkSO4Mc3BwcHBwcHBwcHBwcHBkSO4Mc3BwcHBwcHBwcHBwcHBkSO4Mc3BwcHBwcHBwcHBwcHBkSO4Mc3BwcHBwcHBwcHBwcHBkSO4Mc3BwcHBwcHBwcHBwcHBkSO4Mc3BwcHBwcHBwcHBwcHBkSO4Mc3BwcHBwcHBwcHBwcHBkSO6bEzH43Ecc8wx+PHHH1Pus3z5cpxyyinYfffd8fvf/x5Lly7t6uk4ODg4ODg4ODg4ODg4OAoGXTKmY7EYrr76aqxevTrlPuFwGBdffDEmTZqEt99+GxMnTsQll1yCcDjc5cZycHBwcHBwcHBwcHBwcBQCXLn+YM2aNfjLX/4CTdPS7jdr1ix4vV5cd911EAQBN910E+bMmYPZs2fjpJNOyvp8zc2dyHCqPoUgAFVVJQXfTo7CAu83HLmC9xmOroD3G45cwfsMR67gfYajKyjkfkPalg1yNqZ/+ukn7Lvvvrjqqquwxx57pNxv8eLF2GuvvSAIgtEoAXvuuScWLVqUkzGtaSi4G+yE/tJOjsIC7zccuYL3GY6ugPcbjlzB+wxHruB9hqMr6O/9Jmdj+vTTT89qv8bGRowZM8ayraqqKm1ouBMMW7xgQdpX6O3kKCzwfsORK3if4egKeL/hyBW8z3DkCt5nOLqCQu43ubQpZ2M6W0QiEXg8Hss2j8eDeDye03Gypdj7Gv2lnRyFBd5vOHIF7zMcXQHvNxy5gvcZjlzB+wxHV9Df+02PGdNerzfJcI7H4/D5fDkdpxDj6FkUcrw/R+GC9xuOXMH7DEdXwPsNR67gfYYjV/A+w9EVFHK/6dGc6WwxaNAgNDU1WbY1NTVh4MCBOR2nv8TR95d2chQWeL/hyBW8z3B0BbzfcOQK3mf6DqqqQlHkvm5G1hAEIBqNIh6P8z7DkTX6st9Ikgui2OUK0Rb0mDG9++6749lnn4WmaRAEAZqmYcGCBfjjH//YU6fk4ODg4ODg4ODg6JfQNA0dHS2IRIJ93ZSc0dIiQlXVvm4GRz9DX/Ybv78YpaWVVCy7q8irMd3Y2IiSkhL4fD5MnToVf//733H33Xdj2rRpeP311xGJRHDUUUfl85QcHBwcHBwcHBwc/R7EkC4uroDH4+32Ir83IUkCFIXT0hy5oS/6jaZpiMdjCAZbAQBlZVXdOl5ejenJkyfj3nvvxUknnYTi4mI8/fTTuPXWWzFjxgzstNNOeOaZZxAIBPJ5Sg4ODo6UiCYUNAbjGFHh7+umcHBwcHBwpISqKtSQLi4u7evm5AyXS4Qsc2aaIzf0Vb/xeLwAgGCwFSUlFd0K+e6WMb1q1aq0n3fbbTe888473TkFBwcHR5dx84cr8fXaZrx57iRsV8UdeRwcHBwchQlFUQCYi3wODo6eBXnXFEWGKHoy7J0a+cm85uDg4ChAbGgNAwBq26N93BIODg4ODo7M6E+h3Rwc/Rn5ete4Mc3BwbHNIpLQQ4dkLorCwcHBwcHBwcGRZ3BjmoODY5tFNKGHzckqF0Xh4ODg4ODg4ODIL3qsNBYHBwdHXyNqiFrIXGGUg4ODg4Ojx7Dffns6bv/223m93BIOjt4FN6Y5ODi2SaiahhgxpjkzzcHBwcHB0aO4++4HseuuEwAAS5cuwU03XdfHLeLg6HlwY5qDg2ObRJwptcBzpjk4ODg4OHoGRIm8srISVVXVAICSkv5X3ouDoyvgOdMcHBzbJCJGvjTAmWkODg4Ojv4JTdMQSSi9+k/TcpszZTkBAPD7U5egDIWCuOee23HMMUfi0EP3w+mn/x5z5nxFv588eRIWLDBDwmfN+gAnn3xs0t8El19+MZ5//mkAwN1334a7777N8bwnn3wsZs36gN7LF198DscfPxVTpx6K6667CnV1dTldKweHHZyZ5uDg2CYRZZlpnjPNwcHBwdHPoGkaLnx9MZZs6ejV8+4+tBTPTts969JB4XAEAFBSUpJyn0cf/Ts2bdqARx55HD6fH6+++hLuv/9O7L//gXC73XlpdybMnPkGPvnkI9x6612oqqrGa6+9jKuv/hNeeukNuFzcJOLoGjgzzcHBsU0immDDvLkxzcHBwcHR/9Afqk63t7cBAMrLK1Lus8cee+Laa2/EjjvuhBEjRuK0085Ee3s7Wlqae6mVwKuvvozLLvsz9txzEkaN2g7XXnsjOjo6MHfu973WBo5tD9wNw8HBsU0iKvMwbw4ODg6O/gtBEPDstN0tkVa9AZ9LzJqVBoCGhnpUVVXD6/Wm3Gfq1N/hm2++wvvvv4MNG2qwatVKAIDKaJpcc82fIUk6z6coCiorq+h39fV1OPLIg+jnWCyGiRP3op8/+eQjfPXV5/D7A9hhhzG46KJLscsuu9Lvw+EwGhrqceutN0AURctxNm3amPW1cnDYwY1pDg6ObRLWnGkuQMbBwcHB0f8gCAL8bqmvm5EWNTXrMHz48LT73HXXrfjllyWYOvVonHDCyaiqqsYf/3ieZZ+//vVmagB//fUXeOedt+h31dUD8NhjT9PPt99+s+W3kycfjEsvvRKRSBgfffRfXHPNn/HWWx/Q74lI2p133o+RI0dZfltaysXSOLoObkxzcHBsk2DDvBM8Z7pbWFnficW1HThl4lCIObAVHBwcHBzbPhYvXojx4yek/D4UCuLTT2fjmWdexLhx4wEAP/zwLQBYxM6qqwdg+PARAICKikrLMSRJot8BSGLBA4Ei+v2wYSMwY8Zr2LhxA/2+pKQEFRWVaGlpwgEHTAYAJBIJ3HrrjTj99LOw66675XzdHBwAN6Y5ODi2UVgEyHiYd7fw0BdrsXhLB3YaWIw9hpf1dXM4ODg4OAoEGzfWYO7c73HLLbejubmJbu/s1EXTWltbUVxcDJ/Pj6+++gLl5RXYuHEDHn74QQC6QZsPxGIxNDc3IRwOY/bsD+H3BzBsmJUt/8MfTsczzzyJ8vJKjBq1HV588Tn88stijBx5S17awPG/CW5Mc3BwbJOIsmHenJnuFjpisuV/Dg4ODg4OADj99JMBADff/FfH7y+66Gy89dYH+Nvf7sDjj/8Db731OoYMGYZzzjkfzz77JH79dSVGjdqu2+344otP8cUXn8LtdmPEiJG44457ktTFTzvtLITDYTz44N0IhULYeedd8PDDj/Ewb45uQdByLSbXy2hq6kQht1AQgOrqkoJvJ0dhgfebnsfbS7bi3k9XAwD+MHEorjlsTB+3qHvoyz5z0vM/YVNbFPcfOw6HjR3Quyfn6Bb4WMORK3if6RskEnE0N29FVdUQuN2evm5O1pg8eRLefPN9jBgxHLJNKG3Bgnm4557bLbnLHBwsXC4xqd/0FtK9c2QczAa8NBYHB8c2CQszzcO8uwWSc85zzzk4ODg4ODg4THBjmoODY5sErzOdP5D7x+8jBwcHBweLysoqS6kpFm63O23taQ6ObQE8Z5qDg2ObBK8znT8kFNXyPwcHBwcHBwC8//7HKb+bMGF3PPfcS73YGg6O3gdnpjk4OLZJWJhpbgR2C8QZkeBOCQ4ODg4ODg4OCm5Mc3BwbJNgmWmFG4HdAjWmuVOCg4ODg4ODg4OCG9McHBzbJCI8ZzpvIMw+LzHGwcHBwcHBwWGCG9McHBzbJLiad36gahqIDZ1QOTPNwcHBwcHBwUHAjekChaZpuGP2Ktzz6a993RQOjn6JqMzmTHNjuqtg7x0vjcXBwcHBwcHBYYKreRco2iMyPlhWDwC46tAd4HdLfdwiDo7+hZiFmeaMalfBstHcmObg4ODgsOPkk49FXd1Wx+8GDx6Ct976oJdbVFi4+ebrcNJJp2KnnXbGBRecjenTX4XX6+vrZnHkCdyYLlC0RRP072hC4cY0B0eOYHOmuRHYdbDMNHdKcHBwcHA44aqrrsGhhx5h2fb5559ixoxX+6hFhYM//OEMXHPNlYhGozj77PPzbkirmoaYrMLnEiEIQl6PzZEZ3JguUHREZfp3TOYL2HxjXXMIV729FGfvMwK/331oXzeHowfA60znB2w5LO6U4ODg4OBwQlFRMaqqqi3biouL+6g1hYUJE3bH++9/gmg0grKy8rwfvykYR1MojmFlPpT53Xk/Pkd68JzpAkV7hGGmuTGddyzc3I4tHTG8sXBLXzeFo4cQ5WreeQFbo5uXxuLg4ODg6Aq2bt2CyZMn4ZNPZuOEE47C1KmH4h//eAiybJJH3333Dc4//wwcdtiBOPPMU/D111/Q7y6//GJMnjyJ/ps58w1cfvnFeP75p5POsXWrvrZraKjHLbf8FUcddRh+97vD8Y9/PIh4PA4AiEajuPXWGzFlyiE46aTf4YMP3nVs94IF8zB58iTLtrvvvg13330b/fzuuzNxyinH4cgjD8Lll1+MtWvX0O9OPvlYzJr1AbxeL8rKynHvvXfQ4y1YMA8nnng03nzzdRx99OE49tgpmD79ecu5Zs36AGeccTIOO+xAXHDBWVi0aAH9LhKJ4IEH7sbZpx6Fq849Hv/4+72IxWIAgM7OTtx55y2YMuUQHH/8VDzyyAOIxaKYNesDy30k/55//mnMmvUBTj75WHr82trNOPTQ/Sz3mCMZnJkuUHBmumdBGLb1zWG0hOOoDHj6uEUc+YZFgIyHJ3cZrCMiwZ0SHBwcHL0LTQPkSO+e0+UHeihc+N//fga3334vFEXGnXf+DX6/H5dc8ifMn/8zbrrpWlx22ZXYb78D8f333+Bvf7sBTz/9InbeeRwAYNq0M3HaaWcC0JnwL7/8POV5EokErrzyUowYMQKPP/4M2tpacf/9dwEQ8H//dw1efPE5bNxYg6eeegHr16/D7bffhH322Q+DBg3O6Xq+/XYO/v3vZ3DddTdj5MhRmD37Q1x55SV47bV3UFpaatm3pmY9Zs/+0LKtpaUZs2d/iEceeQL19XW4++5bUVFRieOOOxGzZn2ARx55AFdffT3Gj98VH374Aa699s949dWZGDBgIO67706sXbsG19x8LxKCCy8+di+effZJXH75/+G+++6ALMt48snnEYtF8Y9/PISHH34AV199Hfbdd380NNTjoovOwbPPTsfAgYPg9wfw1VfW+/nss09anB0czuDGdIGi3ZYzzZFfsAzb/E3tOHKnAX3YGo6egKU0Fg9P7jIsOdOcmeZwgKZpPE+Pg6MnoGkof/tEuOvm9eppE0P2RtuJb/eIQX3ZZVdi9933AABceOEf8eSTj+Hiiy/DzJkzcOihh+PUU08HAIwcOQorVizDa6+9jNtvvwcA4Pf7k0LJU+HHH79HU1MDnnnmRWrUXn319bj++qtw8cWX4YwzzsG0aWeivLwckUgEmqZ1yXB89dWXcNZZ5+HAAw8CAFx00aX44Yfv8Mkns3DyydMs+z799OPYf/8D8e23c+g2RVHw17/egh13HIuddtoZq1efjvfeexvHHXci3nrrdZx88jQcddQxAIBLL70CixYtwMyZM3D66Wfjq68+xyOPPIHq0bsgGFNw4Z+uQXtdDWprN+Obb77GrFlf0FD766+/GeeddzquuOJqVFVVU4a+vLzC8Z7++utKLFq0AOPG7ZLzPflfAzemCxTt/YiZTigqtnbEMLLC39dNyRos2zZ/Uxs3prcxqJpmY6a5Md1VcDVvjnRQNQ0Xvb4YZT4XHj5x175uDgfHtodtzFE1YcIe9O+dd94FbW2taGtrw4YN63H88b+37Lvrrrvjww/fT3u8l1/+N15//T8AdMceQU3NeowYMdLCDk+YsBsURUFt7SbsuONOAIBLLjkPy5b9goMP/g2GDRue8jxHHnkQ/Tsej2PKlKMAABs2rMe//vUYnn76Ccv3mzZttPx+6dIlWLNmNa655gaLMe33B7DjjmPp5512GofXXnvZuIYanHfeRbZ7MgEbNqxHbe0mKIqCnXceh8ao/t2Ou+yG7Sbvh++++waqquLEE4+y/FZVVWzevIky/enw1FOP49xzL8Rnn32ccd//dXBjukDRweRMF7ox/e8fN+LZHzbivmPH4fCx/cMoZZnpeRvb+q4hHD2CuO2d4cZ012EJ894GmOlVDUHUdcRwyJiqvm7KNoHmUBxLtnQA0PuKS9y2Fv4cHH0KQdAZ4m0ozNvlMk0PVdUjyERRgMeTnG6nqgrdJxVOOOH3lAFubGzAFVdcAgDweLxJ+yrGHKYwc9ntt9+L1atX4m9/uwHz5v2ESZP2cTzPv/9tqpI/+eQ/mWMquPLKq5N+V1RUZPn85JOP4cIL/wi3WxcII4a/JFmr9aiqCkEQjWtIvieKokJRVOt9NKZpxfhDURQUFxfjuedeTvr9gAGZ1+nz5/+MurqtOOaY47kxnQVyFiCLxWK48cYbMWnSJEyePBkvvPBCyn0//fRTHHXUUZg4cSJOO+00LFu2rFuN/V8Cy0wXugDZws3tAIDPVjX1cUuyB8uwbWiNoDEYy+p3sqrhsTnrMbempaeaxpEHsOJjADemuwP2XenvOdOKquHPby/FNe8tw9aOaF83Z5sA6+y1O7E4ODjyAEEA3IHe/deDbPjq1avo3ytXrkB19QCUlZVj5MhRWLbsF8u+S5f+gpEjR6U9XklJKYYPH4Hhw0dg8OAhdPvIkaOwadNGdHS0023Lli2BJEkYNmw4nnjiUSxbthSDBw/GQQcdijFjdsSqVStSnoecY/jwEQgETEN5xIhRaGxssHz/0ksvWK7l+++/QSgUomw2AKxqCKEzJiMY7KSCafo9WY4xY8bQa1i2bKmlHcuW6fdk6NBhkCQJq1evpob5z3N1AbeRI0chGAxCEATaplgshieeeBTxeMJyvJZQ3OIo1zQNTz75GC655E8Wg50jNXI2ph944AEsXboU06dPx6233orHH38cs2fPTtpv9erV+Mtf/oJLLrkE7733HsaNG4dLLrkEkUgve9f6KTqiLDNd2DnTte36onTB5jZLiE0hwx6uOn9Te4o9rViypR0v/bwJj81Z3xPN4sgTorZ3huf6dh3sJNvfnRKrGoJoDul5Ym2RRIa9ObJBXOHGNAcHR/Z49NG/Y+XK5fj55x/x3HNP4aSTTgEAnHrqGfjqq88xY8Zr2LRpI9544xXMmfMlTjzxlC6dZ++998XQocNw551/w9q1a7BgwTw88siDOPLIqSgpKUFd3VY8/PD9WLNmNb799musWbMaY8fulPN5pk07AzNmvIbZsz9Ebe1m/Otf/8QXX3yKUaNG032++uoLXHrpFRZtCVXT6Fr//vvvwrp1a/DVV5/jrbfewIknngpAr089c+YbmD37Q2zcuAFPPvkY1q5djWOPPQFFRcWYOvV3ePTRB7Hm1xWoWbMKM//zLPbcc29st91o7LvvAbj99puxYsUyrFq1EnfffRsikTBKSkos7W8OJ+i8CAD19XVwuVw45JDDcr4X/6vIyeUQDofx5ptv4tlnn8X48eMxfvx4rF69Gq+88gqmTp1q2fe7777DmDFjcMIJJwAArr76arzyyitYs2YNJkyYkLcL2FbRHukfOdOyoqK+U2d1W8IJrGsOY4fqogy/6nsQdWcBgAZg3qY2TB03MOPvgjHF+J+rG9rxQ00LHvx8DW757U6YOLysT9vCmen8gb13/d0p8eOGVvo3N/zyA/Y+xvp5/+Dg4Oh5HH74kbj22v+Dpqk44YSTceaZ5wIAxo/fFbfccgdeeOEZPPnkPzFy5Cjccce92Guvvbt0HkmScN99D+ORRx7AxRefg0CgCFOmTMXFF/8JAHD11dfhvvvuxGWXXQi/34/zzrsIe++9XxeuZwpaWlrw3HNPoaWlBaNHb4/7738EI0aMpPvstdfe2Hff/ZN+S/z+++13gNGOAC655DJMmTLVOPaRaGlpNo7djDFjxuLhhx/HqFHbAQD+/Oe/4B//eAgP3vYXSC4XJh3wG5x/wR8BALfccgceeeQB/PnPl0GSJOy77/646qprHa/Bvka69NIrcr4P/8vIyZheuXIlZFnGxIkT6ba99toLTz31FFRVhSiaRHd5eTnWrFmD+fPnY+LEiXj77bdRXFyMkSNHOh2aw4YOi5p34S5Q6jpjYN/B+Zva+oUxTZjpXQaXYFldJ+Zvasvqd8SxUeih932Br9c0Y1NbFN+ua+5zYzpiZ6a5Md1lsGre/V2A7CfGmO7v11Io4GHeHBwcb731AVwuEbJtDDj66GNx9NHHWrYdccRvcdZZ5zke54gjfosjjvit43ePP/5Mxm1DhgzFt9+ayudDhw7Dgw8+6ni8iopK3H//I47fsdhzz0mWYwLATTfdZvl8yinTcMopVuVugrfe+iDpeDM/+s7CBk+bdiamTTvT8ffpjh0IFOHGG2/FyRf+ha5zJCMnu7y8nKqgO2HIkKGY8eG3aIskoBq/dXpeTvedw4qcjOnGxkZUVFRYEuKrq6sRi8XQ1taGyspKuv3oo4/GF198gdNPPx2SJEEURTz99NMoK8ttkV3oIoakfflup0XNW1EL9j5sseUdztvUjj/sOayPWpM9iELx3iPLsaK+E5vboqjvjGJwqS/t7+KGkRZJKN16Jj3Vb/oSYaMUVVTu+/5KFvh+t4hIQoWsan3epu6ir/qMrDFq3mrfP9uuIhJXsKi2g36OF/C4mk/0dL9h1d7/V+4pwYJNbVjdGMKpE4duU6XBtsX5qT+A3+//HdhTIrtbXpA9mqxqSJZec4ZqtEPpxRRNVdPXYwIKp8MLQvL7l8vjyMmYjkQiScpy5DOpV0bQ2tqKxsZG/O1vf8Puu++O1157DTfccAPeeecdVFVlr6JaVVWSeacCQD7bmVBUhOImsya5Xaiu7t378NIPNdjQHMbNvxuX9gXvWKczPVVFHjSH4lhY247KymKIBa7oKrl09cThA4oxYVgZFm9ux6rWGHbdPr3KocunC49FZRVVVcXdXkD1l/6dDRQyMEpir/dXOzwtupOn1O9GJBGDomp5eV6FgN7uM/4tQfq3BqHPn21X8eWqBkuEgq/IW9DXsrS2HTe8/QtuOGpnHDAmu7qq6dBT/cbXZOqgBEp8BX1P8437ps/HusYQDt11CMYPLc38g36GbWl+6g+IRqNoaREhSQJcrpwljQoC6dotSSL9v79eX95gW4tEFQ0lPinFzplhMc6F7PsP+ZWipX92+YKsaFjdEESJz4WRlQG6va/6g6oKEEURFRVF8PnSk2npkJMx7fV6k4xm8tneiIceeghjx47FGWecAQC48847cdRRR2HmzJm4+OKLsz5nc3MnClnTShD0CSef7WwJ2RwTHRE0NXXm5+BZ4v6PViIUV3DsztUYXp66fvSvtW0AgIN3qMTsFQ1oCycwd2Udxg4s7qWWdg0hQ3woFoljpwFFWLy5HUs2tOCQUekjJ5rbwgAATQNq69rhc3dt8OuJftPXaA/pufNtwViv91c7Gpp1AzDgMp9PfUMHXFL/ncD7qs+0tofp39G43OfPtqv4dMkWy+fm1lBBX8u7P2/EL7XtePOnDRhbni3PkIye7jeNLSH6d0NTEE3dWBD2N7QE9bl69aZWDPI4jy0d0QRKvK5+5cjbFuen/oBEIg5VVaEoWlK4dH+AU5g3i4EDB9Nw6f54ffkE0R8ZN2EPPPPWl2gJxeDvskGpWdIt4wkFcpZrU1pKS+2dPheKyVBUDZG4Qs+Xqd/0JBRFg6qqaG0Nwe22ipKScTAb5GRMDxo0CK2trZBlmcqlNzY2wufzWYqiA8CyZctw1lln0c+iKGLnnXfGli3WBU0maBr6xWCez3a2RaziVlFZ7dV7oGoaZcY7onLac29u0xnAkRUB7DGsDD/UtOLnjW3YcUBhG9NEodgliSj26n05HFcy3mc2PzCSUOF1dW/h2Bf9e01TCJUBNyoDyfULu4NwXL83kSzuY08jYoScF3vN5xNXNPRjW5qit/sMmwebULQ+f7ZdBREfkwTdCx+XC/taqD5DIj/jf0/1G1Y5v7fnqr4GqbTRFnGeJxfXtuPiNxbjnH1G4LLJo5N3KHD0l/XXtgJ+r/93QJ51qc+NtkgCwagCtUTrUlSnXRImF40Ykiutqlq3Q82zAQknlwoserW7Y11OS8tx48bB5XJh0aJFdNv8+fMxYcIEi/gYAAwcOBBr1661bFu/fj2GDx/e9db+j4AVHwN6X+yKXTxnUq3eYpTFGlrmw6QR5QD0MlOKquHrNc34dl1zj7WzOyDiQ25RQMDw4JGc33RgjeloFvsXGho6Yzjjpfn4v7eXZt45R0SYnOm+RsQQ7SOOEsAqpMWRPdiJub/WmW4MxrC2KQwBwK5DdMdvISlPd0QTSeJd5F4XcjUHwDpf/C8JkGmaRp9NqjJra5pCUDVgZX3Q8XsODo7/TZBc5SKPBLckQNE0BONdqxJjNwKVXIxpY1cNvZM3Tdom9aNInWyQkzHt9/txwgkn4LbbbsOSJUvw2Wef4YUXXsDZZ58NQGepo1HduDr11FMxY8YMvPvuu9iwYQMeeughbNmyBSeeeGL+r2Ibg52ZjvWymneEMRJDsfQGIzGmh5X5sNfIcgDAvI1tmDZ9Hq55bxn+8u6yJOdAIYAw025JRMCjG9OReK7GdP9bONa2R6Fq5nPLJ6gAWQHclyhlphljWu37dvVHsKrX/bU01k8b2gAAOw8qxoBiPSIjUSCGXzAm47hnf8IfZyyxbCdjlL1meqEhJpv9I95P+0dXkFDM0MpUxjR5dwrBwcjBwVE4IHarKAgo8ujrlK46Tu1iZrkY06wB3RtLJLKcKDRmurvIKcwbAG644QbcdtttOOecc1BcXIwrrrgCU6ZMAQBMnjwZ9957L0466SQcffTRCIVCePrpp1FXV4dx48Zh+vTpOYmP/a8imZnu3cUUO/GH0hiY4biCVmMRMazMB59bQpFHQiiuoKZFF6VRNT1UvNTn7tlG5wjC+rilbjDTBb7IdQKJNOgJtitKmem+vy/k+gJuiYb18vJYXQPrhOiv5aR+2qiHeO87qgINQT23v1AMv60dUYTiCtY2hSzbCctb8Mw0cx8Lva35BHutqY1pEqrf92MiBwdH4YAw04IAmn7WVWLYPurmFObNnLQ3meltzJbO3Zj2+/24//77cf/99yd9t2rVKsvnU045BaecckrXW/c/ClIWixgBvb1AsTDTacJOCLtZ6nNRBvDMScMxe0UDjhk/CNN/3oRgTCmYRSsLwrC5RAF+g5kOZ8VMm/tECoCBzRUkjCiuqHnPjyH3rxAWjqQNPrcIlyRCkVVuTHcRljrT/ZTd32qMVWMHFlMHYKE4BojRbB8n49QQK+x7/r8a5s3OBWwpSxZkzOHMNEdPIS6rCMZllPvdELex0NltGSrDTJMSUWoXjdmuMtOqZtUNyYXR7ipIjva2xkxvA3I82x4IM11VpIcj9rYxzS7e0jHTtUyIN8GF+4/CW+fvjXP3HUkZ30JcYJGFtEsSEXDrr0Hkf4KZ1tus5pmpVVSNLhgLYeFIHB1elwSXMWjznOmuwZIzrWhJE3d/QNx49l6XCI9BAxRKzjR5X2RVsyymyBhV6Gwvex8L0XHK4p0lW3H003OxqqH7OczRHJjpWAE4GDm2Paiaho1tEdR1xDLq23AUFshYLzL1jbs6syblTGc5R6tq14zw7qBQBci6C25MFyA6DC/3oBK9HEqvG9OMkRhMkzO9pcMUH3OCx5D5L8TFIGHY3KKAgMdU884Eu5p3fwM74ebzuUQtjH3fLxxJe/xu0TSmOTPdJSRsBlJvTLj5BjHyvJIIt6T3h0LJmWYNUJYtj/eTnGnWWVqIYz2L/y6rR2Mwjnkb27p9rGzCvMmY0x/niv9FPPD5GvxxxuJ+M1c0h+L0/evrNp988rHYb789MXnyJMu/++67s0/bVahgc6ZJREFXHdXkZ8Qol9XsnN6qBjz3jzuxfMl8ANumANkVV1yC9evX9fh5cg7z5uh5tBsT88ASL7C1s9fDZiMWZjq1t7O2Tc+LHlrqbEx7DWO6ENkKquYtiZRBz5mZLgCjMVewzpGYrKK46+VrLWD7TCGEpZI2+NwS9YByAbKuwb5IS6gaulkRrtdBFpwel1hw4xIrMJlQVNo+ymoWuIHaX4xpVdOwplHPS+/MA4vHMtPtGQXI+t9c8b+I937ZiriiobYtglGVgb5uTlrEZRXNoTj9XAgBQ1dddQ0OPfQIyzafz3l9+L8MTdMsOdPEruyqP0Q1OG2XKNDylaqmp4qmw4IFP6O1pQm77LaXfpxtkJk+77yL8Pe/34fHH3+mR8/Dmek8IN8dkORfDSzuG2aaDUlLFzpElbzLUzDTUuEy0zJV8xbg9+jtTBfSTtDfjWnWOZLP58Iqocuq1ueqz2Sh63NxZrq7sOcW25nq/gBiOHskAW6JGKvW6wrG5C7nrOWjbYD1nSSh6YXgnEqH/hLmvaU9SkUm8xESa8mZjiQcmaAEk/feH9Mj/pcgKyp95wq9BKCmaajriFqMr0LoX0VFxaiqqrb8Kyoq7utmFRw0mCHdes60sb2Lj5D8ThIEKuyVTQTZyy+9gEOmHE8/90YmHLGXeiu/f889J6G1tQWLFy/s0fNwY7qbeHPhFux++ydYXteZt2MSLzcp4dL7AmTZ5UxnCvOmDFAfG9N1HVHUdVhLQVE1b9FkpmOymnEAsuZMF+7CMRV6KszbroTe1/fGLkAG8JzprsLO6BeKcFcuiDHMtFPOdF1HFFOfmou/zVrZ621j35WEkvx3rMBZzVg/YaZXN5pq6flgptlrVTTnlCjiwNNgOkc4ChPsHKYU+LMKxmQE4wpEASj26uuXArf/AQDr16/D1VdfjiOPPBiHHXYALrvsQtTUrAcAqKqKRx55AFOn/gbHHHMkXnzxOfq7hoZ63HLLX3HUUYfhd787HP/4x4OIx3VWftasD2hI+UEH7Y1jjjkCL7xgspBLlizCpZdegMMPPxBHHDEZ11xzJZqamgAAsizj/vvvwlFHHWYJTV+wYJ5j+8k5Wltb6LZvv52DyZMn4e67b6PbvvvuG5x//hk47LADceaZp+Drr7+g38myjIMP2hsXn/wbXHzyb3DIwXvj2CkHANAdIp2dnbjzzlswZcohOP74qXjkkQcQi+nr161btySF0U+ePAkvv/gsAOCem/+MD2a8CCCzMb1xYw2WL1uCCXvuS7fVbt6Eq6++AkceeRBOOul3ePPN1wEACxbMw4knHo0333wdRx99OI49dgqmT3/ecrx3352JU045DkceeRAuv/xirF27hn63efMm2tZzTzwUF5/8G5x12gn0mvbbb09s3bqF7v/880/j8ssvpp+//vpLnHnmKTj88ANx0UVnY+HC+fQ7TdPw4ovP4fjjp2Lq1ENx3XVXoa6uztK2Aw88GO+881ba+9FdcGO6m1hU247OmIyFm9vzdkx7znTvl8Zi1bydz61pGmrbiACZ33GffAr9qJqGez9djfd/qcu8M4O4rOLMlxfg7P8stAwupgCZAL/bjFnNFOrd3+tMs88zn4t0e43uvmbtqTHNCpD1h9VGAcJ+3/rjfWTTOpxypte3hBGTVays774wVa6IO7DR7Pa4ovUJY54t+oua9+pG89mm0wLJFjHb+O+UN806R/p6TORID1YzpdCqFmiahogcof9aoiHElCi8HhmaEEdMiSKiRCz7dPdfvpluVVVx/fVXYciQoXjxxVfx5JMvQFEUPPnkPwEA77//Dr755ms88sjjuOOOezF9+vP45ZfFSCQSuPLKSxGNRvD448/gjjvuw/fff4t//euf9NgDBw7Ce+/NxltvfYArrrgaL7zwDGpq1iMYDOK66/4P++yzH15+eQYefvhxbN68Gf/5z78BAB988C6+/XYO7rnnQbz77my8997sjNdRVlaGuXO/p5+//voLeDxmvtz8+T/jppuuxdSpv8OLL76KY445Hn/72w1YuXIFACAej2Hw4CF48NmZeOi5mbj77gfMewTgvvvuQDAYxJNPPo97730IK1Ysx8MPm/sAwLPPTsd77+nt3XXX3SjLLcBkfDPN03Pn/oCxO+0Cf6AIAJCIx3HXzVchEPDj6adfxNVXX49nnnkC3333DQCgpaUZs2d/iEceeQLXXnsjXn31Jbz//jsAdIfCv//9DP7v/67FCy+8gt13n4grr7wEHR0dAIBYLIbdd5+Id9/9CA8+OxN/OO9PQJbE9OrVv+Luu2/D2WdfgOnTX8eUKUfjmmuuxObNmwAAM2e+gU8++Qi33noXnn76RVRWVuLqq/8EWTYdpnvvvS9++mluj0Zv8JzpbqLIKAmVTYhwtmg31LzZMO98lzFKBwszncKD3xpJICqrEAAMLnFOvPXkkZle3RDC20u24pt1zThuwuCsf1fXGaNh85GEQkt4JWiYt55DScqQsfs4IVZgQlu54n+GmTbO73ezxnRhLZD6C+xh3f05zNubImeaGEZ9cW3W0G6GmWYWQzFZtTj9CgnxfhLmnW9m2j7GtUUSGFFhdSyzURxRWUVZt8/avzFvYxvu+uRX3HDEjth3u4q+bo4F7BqukKJvNE3DlXP/iGWtv/TqeXet2A2P7vdkTuvOBx64B3//+/0ABPh8PgwfPhzTpp2JQw45DLFYDCec8HuceOIp8Pv19+Soo47Bq6++BACYMuUoHHTQIaiqqkZt7Wa4XC4kEgn8+OP3aGpqwDPPvIjS0lIAwNVXX4/rr78KF198GQBAFEVUVVUDAAYMGAhRFFFUVIRYLIpzzrkQ06adAUEQMHToMBx66GFYsWIZAGDt2jWYOHEvTJy4V9bXuO++++OHH77DUUcdA1mW8cMP32GvvSbR72fOnIFDDz0cp556OgBg5MhRWLFiGV577WXcfvs9CIVC8PsDKKuohCQKCIUb6W/rtmzGN998jVmzvkBxsR4ef/31N+O8807HFVdcTfcrL6+g1+tyuSwq4ORxZRIT+/XXlRg+YhT9vGzxz+joaMONN96KQKAI22+/A/7v/66FKOrzpaIo+Otfb8GOO47FTjvtjNWrT8d7772N4447Ea+++hLOOus8HHjgQQCAiy66FD/88B0++WQWTj55GkKhIIqKilFeWYUy2Qd/oDhbWxqvv/4yjj32BEyZMhUAcMop07Bo0Xy8885buOKKq/Dqqy/j6quvx5576s/g2mtvxPHHT8Xcud9j8uSDAQCjR2+Pjo521NVtxZAhQ7M8c27gxnQ3UWTUKE5ldOaKuKxSY3ZAiR7mTcoYuTOpCeQJ0URmZprkSw8o9lCj2Q4fVfPu/sRE6iNno7jNgg3vZhfKxGvnlgQIgl5rOhhTMh6//4d5WwXI8gU769LXjgZTgIznTHcXScx0AS00s4GmaaYAmSQ65kzHGBa4txF3CO22/x1LFK4x3R/DvPOdMw2YTnAW7LvDmWngm3XNqG2P4uu1zQVnTFuY6QJzCglZmx59i4su+iMOOug3UFUFnZ1BfPXV57jllr/iiSeexYQJu+OEE07G7NkfYuXK5di4sQarVq1CZWUlACAQCCAQCODWW2/AF198hrFjd8bEiXvhlVemY8SIkdSQBoAJE3aDoiiordXZyfr6Ohx55EFQFBXxeAyHHz4FAwYMBKAb7G+88QpWr/4VNTXrsWbNr5gwYXcAwJgxY/Dii89jw4YajBq1XVbXuN9+B+Lhhx+ALMtYuHAeRo/eHuXlZl/esGE9jj/+95bf7Lrr7vjww/dpW8vKywEAdg2u2k0boKoqTjzxKMt2VVWxefMmlJWlcMcxhvN7b/4HH77zOoqLS7DLuPG49NIrMHLkqKSftLW1YvioMQB04bL6LZsweMgIBAymGgB+97vjAOhh3n5/ADvuOJZ+t9NO4/Daay/Ta/7Xvx7D008/Qb+Px+PYtGkjveby8nIQPsOpN5911qnUcZNIJLDrrrsBAGpqarBu3Wd4//236b6JRAL77LM/wuEwGhrqceutN1CjH9CZcHJuACgt1e9ba2sLN6YLFdSYzhMz3WFM8qIAVAU8dHtMVukisKfBGompFh00xLvcOcQbYEtjdf/eEOMomlByYunrO2P0b3ahTAXIjNEs4DaM6RzCvPvaYOwKeo2Z7uMQeJKq4HOZOdOFxDb0JyQJkPUzhl9WNeq590jOOdPk775YREdThEnHLY47BYC7N5uVNVKFqRcSQnEZte2mY7Uzmt+caSCLMO8CdjT0Fsi8EE5TJaSvELaJaBYKBEHAo/s9iahi9t8t7RF0RBUMKvVA04CGzjhKfRKGpki56wp8ki/naMiKikoMHz6Cfh4/fld8//03+PLLz7DDDjvioovORllZOSZPPhhHHPFbbNxYg9de+4/lGFdc8Rccf/zvccst1+PDD9+zhFATKMZ7Rf6vrh6Axx57GqqqYt26NbjttpuwYME8jBgxEhdeeBZ22mkcJk3aF8cddyK+//5bLFums/y/+93xWLFiOc4773RomgaXK7NJVFVVjSFDhmLp0iX4+usvceihh9EQbgDweDxJv1FVBaqq96+amvUYNGgIACTdX1lRUFxcjOeeeznpGAMGDEBLS0vSdgCWMO/fHn0CDjjyBLjVKD55fwauu+4qvP7620m/EQQBitEmtyRCklxp61xLktWZq6oqBMFkra+88mpMmrSPZZ+iIt0w37ChBkOGDKWplqKDKfPgg49SB8hbb72ONWtW02OfccY5mDr1d5b9vV4vFEVv/5133p/kMGCdL5qmGuftORuK50x3E8V5DvMm4mMlXhe8LpF6rnrTq21npp3yDOoMI3VIaeraSmTRmo/QP2KsKVpuRhFrTJOFjaJqVLWQGFqE9cmJme6PxjSziMlnSGY4bj1WX5eCIYs2r5vnTHcXSaWxCtRgSgX2ndUFyJJzpsk+fXFt8VRh3rYQ4UKFJcy7QNtJSmKR+TTfAmQA0BZJPiZnpq0g83g+0+LyhVCCZaYLa4wTBAF+l5/+c4s+eCUfAq4AAi4/vJIPHslv2ae7//KVVigIevTfwoXz0dTUiH/+8ymcfvrZ2HvvfVFfX0fXl6+++hK+/XYOqqurseeek7Dnnntj5cqVGDlyFDZt2oiODlOXaNmyJZAkCcOGDQegG3rDh4/AyJGjcOihh2P77XfA8uVLMWfOlygpKcMDD/wDp556GnbffSK2bKmlx3G73dhvvwNQVFSM2267Gy+88EpW17T//gfi+++/wTfffI2DD/6N5buRI0dRY51g6dJfqLG3cOE8jN15PIBkA2zw0BEIBoMQBAHDh4/A8OEjEIvF8MQTjyIeNysG2I1C2lsFoKSkFAOHDMPoMTvjnHPOx+bNG9He3pZ0DRUVlfSeuiUBA4cMQ0NdLaJR02nz+OP/wD/+8SAAIBjstIiErVy5HGPG6Mz2iBGj0NjYQNs8fPgIvPTSC/Q+LFgwD7vssisNPRcduOnBg4fQ35aUmIbwyJGjsHVrreXY77//NubO/R4lJSWoqKhES0sT/W7QoMH417/+iY0bN9BjtLXp119ZWZV03nyBG9PdRHGew7yJ+FiZ3w1BEGh+X28uplhWUVY1R7aBLEZKfanZknyqebMscC6GGmtMk8UPu8AhofMBT+Za05qm9WsBMlXTEOqhMG/7fYv08b0h7fGzYd4FFrrXX9Dfc6bZ9rolwdRycChJ1Rc5v07lsOxtsYtdFRIsYd4F2jfWNOnG9E4D9TzEUFzJqnRMOtjHf85MZwZxKAR72Jj+ek0zvlvvzOKlAsuWF7q+Bum6omCym4VQGisUCqK5uQnNzU3YtGkjXnjhGWzYUIPf/OYIlJWVIRKJ4JtvvsLWrVvwwQfvYubMGUgk9Pemra0Vjz76EJYuXYLFixdi/vyfMXbsTth7730xdOgw3Hnn37B27RosWDAPjzzyII48cipKSkoA6Cxpc3MTmpoa8fPPP2LTpk0YPnwESkvLUF9fh3nzfkJt7Wb85z8v4uuvv6BK4LW1m3HPPbfj3HMvwCGHHIYRI0ZmdZ377z8Z77wzE4MHD6FsKsGpp56Br776HDNmvIZNmzbijTdewZw5X+LEE0/B5s2bMGfO1xi3y65ob21BR1sLOjt1ka5QZwcGDx+Fffc9ALfffjNWrFiGVatW4u67b0MkEobL5aJsrddrq6DDPPpYLIL21hZsqFmHGTNew6BBg2mYM4uxY3dCzfq1AHRmevwe+6C0vBIPPHA3Nmyowbfffo333puJffbZn/7m/vvvwrp1a/DVV5/jrbfewIknngoAmDbtDMyY8Rpmz/4QtbWb8a9//RNffPEpRo0ajSVLFmHdurUYNWo0Gpua0N7agmgkBFVVEQxmFvw89dTT8dlnn+DNN19Hbe1mzJjxKt5441X6rP7wh9PxzDNP4ttv52DTpo2477478csvizFy5Hb0GGvXrkFlZVXSs8oneJh3N0EEyPI1ORBmusynH9frkhBJqD2Wi6Yr2HZi/JBSanTYDaNQXIbXZQ1dIeHCxJngBG8ec6ZZr340oaLUuRpXEpyYacvi2vDwEWM6HTOdUDRLGExfs6+5IhxXbO3vOWO6L1kYTdOYOtOcme4u+ruaNxk73ZIAUXCuMx1nHG2qpvVaDUz23ICVLbcaYoU71vQHZprkS08cXoYVhmJ7KC6ndQZngn38bHc0pllmujDvTW+CzBP5Ih+csLUjimvfWwYNwJ8mb4dz9hmRFcvKRlcVGjNtB1H3FwWBGtEFYEvjkUcewiOPPARAD8MdOnQYbrnlDpr/eu65F+Lvf78f8XgcO+wwBldffT3uu+9ONDY24PzzL0FzczOuuebPcLkkTJlyFH73u+MgSRLuu+9hPPLIA7j44nMQCBRhypSpuPjiP9HzNjTU4/jjdYGqsrIy/O53x+KQQw6DqqpYvHghbr75egiCgHHjdsHll/8fnn/+acTjcdx//10YO3ZnnHTSqTld5y67jIfX68Ehh/wm6bvx43fFLbfcgRdeeAZPPvlPjBw5CnfccS/22mtvnHzysYhEwrjs4rOSfvfkg3/DdXf+A7fccgceeeQB/PnPl0GSJOy77/646qpr8dZbb+C5557E4YcfiXIj55qAffTvvvUa3n3rNbg9Huw4Zizuuut+x/6/774H4PHHH0U0EoGrxAuXJOGy6+/Ce9Mfw3nnnYGqqir86U9/xgEHTKalwvbbTy9n5vcHcMkll1FRsMMPn4KWlhY899xTaGlpwejR2+P++x/BiBEjcdppJwEATj75mKQ2PProQzj//IuTtrPYddcJ9H7+61+PYtiw4bj11ruxxx57AgBOO+0shMNhPPjg3QiFQth5513w8MOPWcK8lyxZhH322a9HRZy5Md1NkJzpfAiaACYzTSZ5Xw8z0//+cSOen7sRt0wZS1Wy7ecKxRRUBqy/o8Z0GuVrmpuYh4Uga+TmkqvslDPNCii5DGY6mzBvu0Ojr9nXXGEPrcvnwjfJmO7DRTX7nHxuU3CqvxmBhQI7o9//mGn9uZPxyCn9hB2jEooGr6v3jGnWUCZt0jRrRFAhs5r9oTTWrw26Mb3LoBL4XCKisorOWPeMadJnSn0udETlFMy0lrR/d/DN2mb84+t1uOOonTB+SGnmHxQYyJzZk2He36xtpsbFE9/WoD0q48qDR2dcSPcnZpoYzoJglkLq6+ntrbc+gMslQk4zBpx//sVJxhMRuQKAW265w/F3Q4cOw4MPPur43dFHH4ujjz7W8TtJknDNNTfgmmtusGwnStv//OdTSb/59lvnGtP27/7738/o3zfddJtlvyOO+C2OOOK3jsd488334SurxtaOGEq8Loyo8OPneT/jyWeegqbpzoDbb78n6XdnnXUuzjrr3KTtjz/+DOo7o2gOJXDXA0+g2CuhpiUCjyRizICipP0JRowYiR13Ho+FP87B9scfD1EUMGTYSDz48BPwupxJsmnTzsS0aWc6fnfKKdNwyinTHL8j960pGENDMI5yvxuLvvsUCxfOx5AhQzF37gJLv7nggkssv093PyVJwsUXX0aV3e3QNA2ff/4pbr75dsfv8wUe5t1NFHnynDNtKIKW+QkznT+D1AlElGVjW4Ruc2Km7SDXW+xNzUw7hVN2FZEuqmg7MtPGRCkxE1GAGNNpDHX7M+hvOXB2h09eBcgKqM402z+8nJnuNvp9zrRiKnnr/+v9IZ5iTOltZwFrNJN7a7/nhaySXehh3qqmYa0R5j1mQBF1AAej3RujyHUPMkpDOjHTrFGWD2b6y9VN2Ngawfc1rd0+Vl8g0gs503PWNgMAJhjOhv/M24wnvq3J+LtwAedM28Ey08RHUAhh3hzpUV5eAVEULWH6AOBxu1FUXAoNSCsClgoq41yRjINmk8Zy3MlnYs6nH0AUAEnI/ne5gM1TJq+VJArwer0oKirO67mc8PPPP6K6uhq7775Hj56HG9PdRJGXqHnnh5lutzHTpjHdM4uUqEPYlX3Sd5r4Qlkw0/lsuzXMO7uJOBiTLW23iwy5GHX0bHKm7UZ8IbNFTkg2pvO3oEkO8+67e0P6h1sS4BIFGn2Qz5JO0YSCs/+zAI98tTZvxyxUJKt5969FGy2LZYxH6XKmgd43pmMOzLTdAVnIjrtYgTPTW9qjCCcUeCQBoyoDKDHmrO6KkJHxf2CxbkxnFCDLw3jrpPvRn9DTYd7BmIz5m3RRpVunjsV1h+sCSR8srcv423CB1pl2AmuMEYOs8N48Djuee+4lDBo0mDo+SLTEhN12x6XX6ax8V3wiNFIBjDGtadTpkgrj99gbFVUDsHD+TyDL4Xx3/fff/5j+TQx1SdBDw//v/67J78kcMH3680mRCT0Bbkx3E1TNO+asep0rOgxmupTJmQZ6zjiJOoRd2Sd9pxB2kiNe7Mkc5p2PcikRW850NmBZaSA5Z5qt223mTKc+tt0pkM0C97/L6vDs9xsy7tcbsOf151eAzGD7jYG8L3M8Sf8gofsmM52/613bHMaK+iA+Wt6Qt2P2FBbXtuPJb9d32UhMrjPdv5ZtCcpM6/0gXc400PvlnZyM0YTcP5hpPRzd2SlRKCD50ttXFcElCnTO7q4xTa51sFHRwqnOtCXvPQ9zODlnvtmj3gKZJ6Ky2iMOgbk1rZBVDSMr/BhVGcCx4wdBANASTqA5FE/725ClNFbh9WMWmoWZLhwBskJANKGgPZIo6PthZ6YFmLWXu9Ju1jiXBLMqeaZxQtU0XHz1rdh77/0oM606/GbPPSelDX/PFkTNW7IX2O5BPPHEs9hhhzE9fh5uTHcTRIBLQ35yaNsN73YZyZl29ywz7RR2FWWUkO3fERADuyhNmHc+1bzDaYz9VLAb02SRTJg1N1NegBhe6ZjpJLYow3VpmoYHPl+DZ37YgM1MGH1fwc4G9ESd6cqA3m/7lJlmakwDpjGdzwUoeUf6Q63xJ76twQs/bsJPG9u69HtiEJD7WOisjR0xOzPtmDPdh2HeDqWx7GNNIRqpgP5Osa9VX6ihZ8LSrZ0AgB2N/MESnz7Wd9+Y1t99NszbzgRZy5vlkZnuZ+8gAeuA7ola09+s00O8D9peDy31uSWMqNBrL69uTK8cbKkzXcD3V9M0S1ivaYT1WZMKCls7YqhtjxbsmAlYw/QBUj7M+K4rxzP+J+ru2YZ6m2HXgNgD6yQ7iKHemwKfvQVuTHcTXpdIO24+RMgIM22qefdszjQxBti2EyOxushjfOdkTGdmpvPZdtY4y9ZpUWc3pulCxIGZpgJkqZ8hKU9DGK5MhlQwptC2ZvKK9wZ6Mmc6YixEKvy6Md2XRibpKz7KTOdfgIzcu6isFrQHHDCfe1dDK8l9I9EbXTU2//XtekybPg+d0Z5T8nVCsgCZmTNNnp3VmO7d5xl1OHdCzc1x11ew50gX2gJW0zR8uboRALDfdhUAQMO8uztfx2xh3oqWfEz2XcmHs53MpYXOnDpB0zSLwZrvvGlZ1fDduhYAwMFjKun2sYYThUQopIIlzLuP72+6OYWdxkQI1DAp8Gmo10DejUJ2+rICcgTdiTCwh41LWerEsEY9Gx7eU6Bh3r3ITGdCvtZv3JjuJgTBDBvLx+TQTutM68f09XTOtJwc5k0MoSrDmLbng2uaRrelFSCjat75DvPuKjOdOmfaT8K80yx4yDMoNwzGhKKlHaxYA9opn663YXeK9AwzrfcZdvFf1xHF8rrOvJ0rEwgDRJw5PZIzzYouFZgBYYddKyBXEOcTGYu6kjOtahpmLNyCtU1hLK/vvb4AOAiQGdehwZzcWaOwt9lVJ2Y6Ocy7MCMg7FFH8QJzLq1pCmFTWxRel4gDt9cNrOI8GdPEaVfsdVFnrH2ct+RM58HBSMad/hjmHZNVi7hSyMFJ3x38sqUD7VEZpT4Xdhtq1tUdk60xXQACZJKk96N4PJZyH2IACTCYacpo9r8+0RMgw0+mfOG+hJ2Z1v/W/+9uzjSQnV6Rqmn0d6IRHg707NjSF2HemUDeNUnqXnErXhorDyj2utAeSeRFhIwoglIBMndP50yTMO9kAbJqakxbJ71IQqXe0bSlsfKp5s0a01kaLylzpg3PpZt5oUmJs0gahwg5b5nfjYagbihHE0rKe9AcNo1pJ6XX3gZ5xpKgsyj5NBpIP6pwCPP+89tLUdMSxn8v3hcDDBanJ0EYIJ+r53Km2YVxJKFQFrwQQSbUrj5vYhCQVIiuMNOb26J0HEn3jvUEkgTIGCdaXNHgkvpagCz53MkCZIXpsLEv1jTo/YWN+ulLfP5rEwBg/+0qaOUNU4AsP2rePreIcr8LYSNXE0ZYMWAXIOv+MyTH6I8CZMnCpvl1MH9jqHgfMLqSjvkAsOMAXTF4TVP2zHRf3V9RlOD3FyMY1NXaPR5vUkmvhKxC0GSIAGQ5AVnVP0PTDYOerKWbCaoqQOlrRlhJQACQSMSQcBXme6IoCQiaAk0RkDCWhoIqQ9A0xBNxSMhtPaEpCQiaCk2JI5HQ4BEUCJqMSFRDwuP8G1kx+g0ARY5D0BIQNBmyrCGR6BmeVZX1Z6PJCSRgvm990W80TUM8HkMw2Aq/vxii2L1r5sZ0HlDiM0XIuoveZqZp3Uej7bJiCoNQZtrmwScefUkUqAfMCfnMmY5YwrxzY6YlUYCimnVbidfZLSXnTGdTGqvE69IHBOiLm1T2IctMtxaAMU2Y6coiDxqD8R4pjUWNaeNeaZqGTW0RqJqey9QbxjQ5N8n5TxfyJKsapv+0EQeOrsTOg0qyPgd77wo1BJfAZKa71k7yvpB3pCsM/0qGjU73jvUE4jZmmn3v47KKgEeyioD1emmsZPEz+7Mq1OiHOA2hF+jfMVm13OO+xBeGMX3Y2Gq6LV9q3jFGm6HM78aWjlhSremeEiDrj8a0/b23C2J2F9+tN0K8d6iybCe58uubw0goqfsmm+LV2w41FqWlegQFMajtSCgaosE4RBFoFjqgaUC0Q1/rNMGLviT9RFGE2sch8qHOGKABbXEJcrgwTZxgKIGYrKIj4YIcNoicYByyoqFVcSOcZl3teLxgHAlFQ5viRtQlIppQEQ0nIEsCXCmsaVnVEO2MQxCAFsGLcFxBNCJDc4twxd3dvkY7NA0IG/20TfPQHG2gb/uN319M37nuoDB7Wj8DNaa76WmNJhQ6WZbZSmP11IKdGB6k7ex5iDFtn/SCJMTbI6X1gtJQkz5iphsMY3pYmQ8bWyNmzjQRIHPImU5nqJNn43WJ8LslhBNK2tC9JkuYdwEY08ZzqwzoxnQ++xRNDSBh3sbnqKxSYywfmgLZIJec6TlrmvDUdxvwwdJ6vH3B3lkLY7D3rtBFyMiiv6sq1ZSZNqI3urKQX1lviv/Ya5L3NOzMtCQKSdEZcQs73Pdq3vZn1Zfq+OlA2lvsdaElrI9xhSJCtq45hPUtYbglgQpSAUCxj9SZzk/OtNcwpoHkcb7HBMj6oTFtHyfzXR6LzLdjqoss2weXeFHslRCMKahpCVOm2o5QgQiQCYKAsrIqlJRUQFGS79GqhiBu/3oFBhZ78cQpu0HVNFz6ga60/Py0PVDqz78hlA0EAaioKEJra6jP8rcVVcMf39fvxYkThuD0SUP6piEZ8PDcFfi1IYi/HDYG+w3RtRwe+G4Z1jWHccMRO2LPQeU5He/Or5eitj2C26buhPFVpWgJx/F/Hy2GIAAvn7knrQrEYn1zCLd/vRzlfjeenbYH1mxoxUNfr8HYAcW4+5hx+bhMC9oicdz+wWIAwOvnTKIkR1/2G0lydZuRJuDGdB5Ac7C6uUjsiJphuCTsuCcFyGRVo5N9XNEQl1U64UmCmRuczEzr+xSlCfEG2JzpPBvTWRgvmqZRZnpEuV83phWrAJmLVfP2kHrhmdW8vS4RPrdoGNOpr605ZC6sCsKYJsy0wR7nqyasrKh08V9OmWn92B3MgrXXjGkSfmnLmXYykja06irrte1R/LyxDfuOqsjqHDFLmHdhGA+pEO82M63/jjD9XTnOygbTmO5t54PJTJuOEo9LRCSh0u/Y8bUvw7zzrebdEU3g01WN+MP+o7vewDSIMfoEXpeImKwWTK1pEuK936gKSyoOqcCRrzrTXpdE50p2nNc0Le9h3uR+98ecafu8nW8BMtNpZnWICoKAHauLsLC2A6sbQymNaZY5LwRnhSiKEMVkVjEkC6jtVODzAm63/n1DWHdaJyDRbb0NQQB8Ph/c7kTfGdMJBbWd+nOsCyl9di8yobZDRm2nApfLTdvYEdefa0gRc2735k4ZWzoVSC4P3G4PBpa6EZZFtEYS2NCWwPgh/qTfhOQIapnf+L1e1HYqcLvjPXLfQsY1l3hd8HnNCMVC6Df5QGHEYvVzFBsscneNBWJ4lPrclPEleZ89wUwnT26yhdVLJaxGrpMsSlLBk9cw79zqTLdHZLoAHVbmA8DWmXZgprPImWaZCMJ6pmMb2JzpwjCm9edGIg7yFTrKGpPEUCfPi1VuzndYXyqQfk3KyqXLma5ti9K/31myNftzsGHeBcxMy4pKy1909T0kgmMkeiNXATJN07CKMabzvYjOBLrIZsI7PbZa01aDtvdmdEW1GlzmGJWfnOm3Fm3FfZ+twb+/W9/1RqYBK+6WT+dpPkBCvA8fO8CynUSS5avOtJ4zrY977cx4ZzfIYnkYJ1Ix00u2dODL1U3dPn5Pwu50zLsxTZzdDmHcxIBOJUKWUFSLs7Uvw7wzwSxdaq6/zHJ//dgayQPYsae355lcQNYPfoYx7k5apD36ShAE7DRQ7/Ps3MuCRIgR4q7UGBc7eqjaRocx3pLxd1sDN6bzgHypebdHifiY2dmyUeXrKpLCruKKWaPXLdGXzH5d5HM68TGAGRy6OTFpmmZZTGYTLkdY6cqAm9bCNutMGwJkTqWxsgzzJqxnOpaNzZkuBAEyYkwTxe18RTvQaAZRoPmI5HmRPg3kP6wvFeyLDWpMOyw0atvN+t9frWnOuoSZpT8WMDMd7aaRqGkaZcF8XRQg29IRtUzQfcZMM3loJG+SLEIsImC9aAzax8Y4EynEoqvjP3Hi1XekVgfuDthFXD4FJ7uLDS1hrGkKwSUKOGgHaz5cPkpjaZpmmQ/KDY0T1mlqj4TprkNcYSLJZNs9vuGD5bj+/eVoDPbMc84H7HNrPucDmal37pQTbSp6OxsW9jVOVyoW9BbsaUxAz5dQ7S9gx8neioTrCuwOf8Ccn7J5hmuaQtZSbg6OpLED9T7/awoHEkntJEQSGRc7onKPVGSwl/3d1sCN6TwgXwJkpviYmfPSk8Z0kromUxfZ5xIZY9pZgCxbYzrWzXIp9pIa2YTVkhrTg0q8SQtnWhqLCfMmxnRMVlOG0LFhfb4sVNabCy5nmpQ80/tXrn1q6dYOxxJXZJEUcEvUgCX3qk+YaeY5ASwznfxct7TrzHSRR4KiavjvsvqszsFOeIWcM91dlWr2ngW6KEDG5ksDfZAzbaszrf9t1JpWHIzpXhRCidnGD8pM297NVA7Ep76rwSNfrU15fHJ9HdGeGX9I2UOvS4SXqd/d1yALyHGDSmhlDILiPAiQsf3F6xKpxgnrNLVHwnQ3goV1UthrwbZHZWiw6nQUGnoyzJvtcx4H8aZMtabtY7jdWVFIIG31M9eZT7HX/gz2HSlkZjri4BAxxYbTz6+rGoI4bfp83DJrJd0WszHTADIy0yHKTOvjIRknZVXrkUhY4lAvyWA39FdwYzoPMJnpboZ5R5KZaeK56olQUvsEEozLFlaP5ETbnQTEmC7KFObNLF67I+pj92hncy/qGWPaDIGy5kyzzLSfuZZUxhFZ+OoCZLkx04VQZ5owAdVdCPOOySounbEEl7yxOMnjSyd3NxP+bmxjGcneY6bN8EvArCduN6ZlRaVOl7P3HgFAD/XOpj5lfxEgsypFd8+YJu9IrsbmCsOYJq9bXwuQsX/HFdXCMurbeo+Vsoszpipj5vSuxmUVz8/diFfn16It7GwsE+O8s4dC91ildMqsFIAhQp45iUpiUcLMa12tRRu1GNPOOdP5ZqZZx4vdoUXmtEJm45Ij4fLXVvZ9cWKmt68uggCgJZxwjD6yG16FkDOdChE52RDraaHafEPTNPzaEMy70yLaX5hpphIAQbbM9CpjPt3QEgZglHhyiL4aO9BMbXAiiEifJ8y03y1S4qEnIik7aRorN6Y5UsBU8+4JZtpkTPONJGOaZabdIs2JTmKmcwzzBrrXfns7s5kw6jt1xlFnpokAVWpm2iMJVF0w1WKfFdvJlMsuqxpamQVuZ0zuU2+3pmkMM527MR2Oy4jKKqKyivmb2mzfmQ4YP+P80TSN5skAvSlAZp2o3CmY6brOGFRNf57T9hyGIo9EhcgynsNSqq1wFzDsArwrrAXLZpsCZLktNMnkv5NReqyvSmOxIXBumjOtlwJkr6g3w7zt76A9Z5rcc6d3lR2XgykME/KsOnuImbaEeUuFw47FHJ45AZm3NOQWTcaOH+R5uEQBLlEwc6YZp2m+8t7p75lFNtsWTdOoLkJ3a2f3JHoyZ5rca0mApcY0gd8tYYRR/3uNAzttn/N7W9E/F0QZ5zWBnTDoiXNe9/5yvJuDrkg6fLKyEWe8vADP/rAh6bvuODLYsadQmWlW+Nc57z39M6wz1rZkPacwKQ7seDei3A+fIQq5sTWSdBxSCo6QYoIgUEO3u3oSTmA1obZFcGM6D8gbM+2QU9CjYd6yfXKTzdqZbomGfxClb7ofDfNOz0y7RAFkWiOLG1XT8MnKBmztiKb+oQ32SThXZtrM3SY508kCZIIgZMybtpbGSh8x0BaOQwMgCqD3oD3P7NCvDcGsWVE2fN3Mmc6NmSb4cUOb5TuySAx4JOpkUDR90mAX8cFeWuhFaQSBPWfaer21Roj30FIfAh4JR40bCABZhXqz3uNCzlPrbv1kCzPdhZxpTdOwwqgxPXFYGYC+Y6bZ990Uy9KS3oPezPm1G55mnWn9f1ODIPmesYvFVPe0p5lpMq77DDVvIHOYYm8gQZ958hLHy7Q120XjF6ubcOhj3+HTVY0ArHMBAEdm2m4UdLc0Fjtfs8dm/+5uua+eBJmryHvY3bQ4Fk5hrnaQetO/OuRNh21rt0IWIIsw0YMElHTpIcfu/E3t+HJ1E55xMH67AmLcrWsOW7Y/+PkaTPnXD6jLYX3Ioj/kTLNjuXPee/pnuNXQvyDXx0YCsf1fEgUqvOcU6h2yCZABPStCxgXIODIibznThle7zJecM90TdUadcpjIQO1ziTT8Q/8uOfe12JP+pRAEIUnR++eNbbjpw5V48PM1XW5nNh5+YkwPLvU55EwnL64BZAzdZktjeTPkTJOyWBUBDx2g8pk3vbi2HWe8vAB3ffxrVvuTgVcUQMVyZFXLusQKG/r644ZWy3dhZnJnBTUiCcXiQEjFnuUbVGXXVhrLvrilxrSh9j7VMKa/WduckV3rL2He7ETbFbaF/EYSBfoe5cIc1HfG0B6VIYkCdhuqM9OFIEBG/k4oapJTsTdDPO2OGDI2kTaTucVpgRXOypjWr6WnFFpZpfRCEiAzx2rnuvG55k3/vKEVMSYqh41SAoAyY0xtjyZo6Di596QFCUXrVt9i+4CSypjupTG2KyDvfZXhzM2FfEgoKmYtr0dDp7PAWsJBF8EOYkyvacrMTBdymLezAJlVAyLfIJF+jcF4XvQXSF+whxPP3dCKzphMU4NyhZ2Z7gkhre6CrGdFwVquMVtjmqSmxWRVL0vK7G9f01IRsrTGtLmOL/HqtkdPzBeEWCnlOdMcqVBsdMDuTmROat6+HmSm7YxvMMaUxnJJkESTrWVZkGyZaf04VkOWTIa5GJb2iS6bxTg5z8Bij0PONGGmrd2fOA9Sh3mbxrQvg5OjySiLVV3kcWQtugsipLIlSw8urQ3ucVkm4WwnX3bA3tgasUQWRJjcG7ck0nD5aEK1CpClcDZpmoaV9Z156+NmdAUpjeVsBBLxMVI6bcLQUlQXeRCKKxlDvWMWY7rvjYdUYI21rjHThuNJFGi4fC5GOVkU7VAVoOkrhSZAlsQO92aYt13N2yaSSJnpDMZ0KIMDsKfCvFlG0GT7+965FKcOU+clTokxd2XLXpGxmywyo4xQp348/Tmpmjk/EccImw6Vy71ZVR+0GBuxVMw08z6y4200oeDmD1fg818bsz5nT4KMkwOKdWM6F0HKr9Y049aPVuGJb51LvDnpItixQ5VuWKxrCid9l6TmXcBh3hGHMG9vD5ZQBUxyAgDWOty/XEGuwa4lY75nXRuv2PFUVpOjjgoBEWaNTUrgAtmLyNUza69gTKHX6JYEiILVmE4nQkbIP5Y0I07BnhCsbOc50xyZUJwnZrrDobP5ejFnWi+NZc3VIwIu7LVlq+YNIEmUhiwAc5msyOATcGc3YWiahmYjX3lAsZcunGk+omrmu7EIGB66VIv9KGNMkxCrVIYUETmpKnKjIpB/Y5qotmbbL4JMfgxrVGQbFmZf9P9YY7LTYRrNIBn/m2Io2eRMf7m6CWf9ZyH+lWKhlCvsIZip1LxJjelh5boxLQoCDh1TRduUDmy0RCHXmU6l5q2oGv705hLc82n6yAaqLyAJljzjbLHSmMR3HlRMw8l6PWfaYaHNXktymHdvMtPOOdOUmfamZqZZAzpTmHdMTnYa5ANx5l0rJEXhuG0MsCPX8lgtxnxCjFU6xhjzAGu0J4wwdzLesIvVbPOm1zWHcOZ/FuDG/66g22KWnGnV8W+Waf9pYxs+XtmI537YmNU5exqUmTY0O3IRpCTzaarShZmcJwAwuioAAFjfEk4SnjN1P4jjte/7cCpEbPMtgKQIwHyjPmje97UOzH6uICJqbOlMWdXoGrirzKh9nCzEvOmozdlPYDojUz9DVdMoMw3o6zonZzEBESH7tTGUxNKHE9bSWABSlsPNB7gAmQ2xWAw33ngjJk2ahMmTJ+OFF15Iue+qVatw2mmnYbfddsOxxx6LuXPndquxhYp815nutdJY9oEnJpsDtbFIIC8Xy7qzLGcm2AcIspDORRGYGCvlhlGayXgJxU1vXWXAzagkWlmfJGY6Q5i3aaRJpsGYYl9qTAd6hpnO2ZhmHCCSIZoDZK+8a5+k2bxpcr8CHv2e+KijQbFMiqkWrhuM/KkVDmW3uoJoKmPaZiQRVn9oqY9uO2xsNQDgqzVNaUP9LGHeBWA8pEIqleqtHVH8tLEN7/1Sl1bRmNwDtyiaQn45hEDWGDlxYwYUUwdU7zPTRn+wMNNszrRzqHWuCMcV/PWD5fhkZUP2bbP11RjNmU4O805lAABmdIgdrNOyJ3IIyfjhkRhmugBYPZK3nSrstyjHMO9WwpjFrMY0mQecxtQEvTcC3S/bFAfCnpJUFPacgDXM2/KMmX5A5puGAqk9TfooqSaRy3qJXHuq+c7pHbdjWLkfHklATFaTNFvIuoSII3WHmV7dGMTi2vYu/z4TiEPGykx3f52YLiS6wcJMd9+YjjJh3uS8LBvaVX0Z+zqlEPOmncpiAaZjjo0ga48kLH21JZxIGtPTOQ7HGCr2bZEEdQgSEIKs2GJM58eWcQLPmbbhgQcewNKlSzF9+nTceuutePzxxzF79uyk/To7O3H++edjzJgx+OCDD3DkkUfi8ssvR3Nzc14aXkgopWre3St2TgyPsl4qjeWUM20fqJ1eLmJYZxPmbfeYhrrATJOJrpIY0w4LSxbE0Cz26vWgTRbKulBNzpnOPsybMtMpJi+TmfZQ50g+jWly/Gw90cQBQp5ZrpMvOQ+5ZT9vbKULOrsgCivOZhEgS5HDRDyWWzqyW/Qpqpb2PWOdHgCbM2291to23YgnzDQATBxejjKfC+1RGQs3t2U8B5C/d7Mjmsh7jlcqZppsV7X0Cw4i2uaShJRCbulAjl3mc1HHXCTRu7lsVIAsRc50KnY4V8zd0IrPf23C9J82Zf0bcm7ClJrMtDXMG0h+11nRpExh3kDP1Hm3qHnbxvrWcBz3fbaaCtD1JugYn4GZzlb9uo0y0/r/9pxp9m9y/cQR5ZKYkoFZjrctRpoQa3ynDPNOIUDWzoSmF0L0DLmWAcVeAPo8m21pMnK/MxnT9jmdhUsUMKpSZ6ftod5kzidrr+4w05e/9Qv+OGNJj4n+2QkPwHQidDVn+qWfNmHqU3NpuSU76vNsTJNrUDRzbcKuj7oc5i0nr2kLDU5q7ADgNfou28cvfmMxTv33PLQa40G9zQkUjCkWh6YdXpdIo0vtjsMwJUHMfkTXtT1hTHM1bxPhcBhvvvkmbrrpJowfPx5HHnkkLrzwQrzyyitJ+77zzjsIBAK47bbbMGrUKFx55ZUYNWoUli5dmrfGFwpImLeqdT1nRdM0Ovk5MdNxRetyTcxUIAMaOYce5m0NIaLMdMyBmc4izNuXMsw7+/tE2lnB3Jd0RiTLCgPJJQdYto1FIEMYqqU0FilZk5KZ1p9llSVnOn+Ta1MwN2Y6FDeZaYA1prMbNMnzGzNAD9dtj8o0D4c8U3L/2LJhLDOtpMhhIs6ZxmAso6GWUFSc+uI8XDHzl5T7RG392inMOxiTqfebCJCRfQ8do7PTX/yaOtSbXZzmQ1BrcW07Dn/iB9z1SXaCctnCwkynUPZuT9MvzXdFoPW6u+IIK/JItE61qvVMpE0qODPTZs50sjHdtXG2sQt6EGS+IE4uu0gim0pjDxG2qnk7P0N7n3fC12ua8fWarjm52XtrNyY/WdmImYu34j8/b+7SsbuDdKWxACbMOwuDR1E1GjVGc6Yd2CCTmbc+Q7doMtOp5gs7CIvEOnYtxrSSwphm+gE79jYGncOjexPE8UyYaQ3Zj52k76cKk88U1k8w2jCm1zenMKb93WOmE4qKlnACsqrl1XnOwkzFy1+d6e9rWtASTuC79S1J32maZmWmm8Pddoay6XHk3bIa010M87Y9t4Jmpl1WMsoeQalpGmpawojKKpYb2iNbbYQDy0yn0gsIpCCJSJoFG2Hak6lYnQ6aUNsScjKmV65cCVmWMXHiRLptr732wuLFi6HaPHk//fQTDj/8cEiS2WFmzpyJQw45pJtNLjz43RJI+m0ueUAsYrJK2YhSS2ksRiwqzwtQMjGRHCZdgMyaz+EUwk4NM08WzLRNSZss+nKZrEg7Se4xkH4SZllhvQ3WnGmZyQNlkTUzzTANKXOmw2YbejLMO1tPtBma3zVmmty7gFvEpBHlAExVbzszTfpOJK4keUOd2DHSNlUD6jOEJNZ3xrCxNYIfN7SlbHtyzrSRB8f0OSI+Vu53J6Ur/IaGejendGCxi5bu1o8FgMW1HQCA95fW47NV+RMMsjLT5rWwY0l7GhbAzJkWk+q1Z4MQ42hhF3+9mTftxFqlz5nu2vNsNN7Jtkj2EQbkOSQx00wfJu22ix1mo+bNPmenhWVnVMb1HyzHDf9d3iX20lGAzLiGFptoV28i0wIzFzXvjmiC1nENxvToM/L+swtiuzOBTSfyd5GZjspmScPUpbHM7Swbyt73Qgj1jjAGKxGpzFZnxgzzThWB4Zy6Zcf21QYz3WxlV0lkB2GmuxqdkiqSIJ+I2NZoQPdzpklftTsZACOywTiuKOifm1LkrmcLdqwh6yKWbOiyMe0QbVloIH04iZm26SNFEiodd0ht9Dqbmn0wnj7MGzCN5SRj2kaCAKAO73ynYkUTimO01baEnIzpxsZGVFRUwOPx0G3V1dWIxWJoa2uz7Ltp0yZUVlbilltuwYEHHohTTz0V8+fPz7mBgtAf/gmWcOiuHIMsaF2igCKPRLezA2ZMVvPabrI4Y3OYIjTMW28DCREJx2UIgr7QpEqzPlfGc5jMut52Nmc613YWeVzUME53L4hXv6rIo7fBbU40gmDma3sk0fI7NgzV6bhk0PK5mTrTsvO+xKCvLnKjgpRNiSQs+3S1f6uaRhdb2fYJ4gAp8bocn0umf2x5oX23qwCgG9OCwAjEGf2WsDDN4TidDMzoBzm5bcyCtq4jlrYd7CKnKeS8b4x5ToJgGlEy0+dIvvSwMl/S7/cdVY4ij4SmUBy/bO1I+h6wMuzRFP0ll3/keQLAfZ+vRnM47rhfrn3GXmeabmeZ6WjyMyH/FM0I8xYFaizJqpb1+cmkXOTRc/XZ8nOZ+tvcmhbEUrxfufyjiw23+b57mIgfu/GcyPKdsP9rMgyWuKJl/V7GbAy0ounvNx2j2PrNtnaFbdERmd4Xp7mppjUMRdWQUHT2Ned7q5jvmn1MIYZd0OGd7+l/bL6y0/elPjPiKtOxWCeooun3PX2f0q+fRnVIgpmulWW/YPMbY4r+3FhDUmHeQcUWfUC2s6GyTSHn8STdPyC/z4TV1ihmGLBc3pNU7xVbtjLdcbY3FL3XN4ct2+3MtJLDGOd0jexzy/c/YogG3Mw6kXGOd+WYJCKspiWc9F1jSB/XKvxujKjwA9CdEd3pM+x9IvNPu42Z7sp12Mdyp/VGX/+LUAEyybLdPn6ypePWNun3m5QoM69PQTzFepb8C6R414gxXew121GU43uZ7T9yLaJgPV+u/aYv/mWLnFwEkUjEYkgDoJ/jcaunKhwO45lnnsHZZ5+NZ599Fh9++CEuuOACfPTRRxgyZEjW56yqKsmliX2GUr8bnTEZroAX1dUl2NAcgqxq2MEomp4JDXF9QiwPeDBgQKnlO48kIq6oCJT6UV3uz1ubVYOxG1YZwJItHYgqKlTDY1xdEUB1dQmqy/TzqZKE6uoSGsooCMDIIeUQxfS9rZiEWvs8qK4uQULT91dUoLo6u2erGdENVWV+BLwuxMMJ+Et8KX8fNtYWw6uLUF1dgnbjnAlVQ3V1CUTDA1heaj1GVXmAns/p2HFj0TJ4QAlion4MWXO+DrIYGjO8Ai6/7lUMJtSkfbvSvxs6o9RIlVUNFZXF1NOfCrLxrAcYz7XI5wYQgdfor5ng8eksdEnAgyN2G4oHPl+DFfVBVFYWQzFGnIEV+v0uK9Jz4oLGfOlzi6gq8qK2LQKXP/l8EWYx2JGhX9TFGCNWTH5OmqbRhdfQgaWoLvWhKqwP5CoEun/7Cp39HT2w2PF8B4ypxqfL67ElLOMI2/d2Bi+eog/kgiDDGrdHZDz01To8e/YkCA6jeS59xsV4gRWmnb5Gk4HQ3M79HQD8zXpeuc/jQnWlvhDVBCHr6yWLpmGDSlFdXYwirxuRRAyeQOr3FwCenbMOd89ageum7oTLDh2T1blSgdzaQVUl9JzlJXpov+R2weO3zmmCK/X9SIc2xpsv+D2orghk/I3bKKtYxYjglZYXQTDGvMoyPwIeF4IxBf5i6z1TmTQVRRAd28z2VM3tStqnqabN/N7jyf26jTZUlgWgGGOiaNw/siKIKlq334+cYTh+qsoDjuceXKXPy7Es3t01Hda1jSvghWS8V2VF5ngWMLb5jG3+Wj1X3O91w+M2BNH82d3jDqYv+Yv9qC71QfKYkVmKZt7TLVEmaoyZY8LMmBLKYb5lkc/1F5k/hwwoQYnfjfaoDFeW9wOMuJ3T/l6/Pj8VZTjeXsZaoKY1gsrKYrp+IWbLEGOMSzWvZ0IbY8t5spxbcwUJZR48wBzPKox1mtjFsUsVzPtSVVVsmXeWGPnlQyv8GFkZwIaWCLaGlZTnyabPsGKYKhkvhDq6LRhPffx0YN8RAIDDmNfXcHn09LGyYmv/GNiqG8qk77F9aX1rBNXVJWgx3nVJFKCoGlRJgtevr7eK/G7Hay0zyDLJa34fkxXq7BsxpJw6kQZV6RFyiTysaVi0qXp/Kva6kuwbgv5i66VCTsa01+tNMprJZ5/PZ9kuSRLGjRuHK6+8EgCwyy674LvvvsN7772HP/7xj1mfs7m5EwVYd51CEPRO4De8SrUNHRjkEXDcU3MhKxo+uWz/jHk8ALCxrh0AUOqV0NRkFWzxuATEFWBrQwc8cv5C5toMJqXE8Jp3hBPoMBhVJZZAU1MnJMMwaWyLoKmpExsNgYqAW0JLS3LtuiQYv29uC6OpqRNthpczLitJ15kKLR36gl6TZSrSsKWhE+UpbuvmRr1dRSLQ1NSJkMFCxmRV/xwxQugicWsbjFIBLR0Rx7aRMLVwZwSJqH4dnZFE0r6RuEJDKsV4AqJx3KbOKN2X9Juu9O9f6633fUtdOw3PSYUmQ2xLUvT7TvZubAll9Rya2wzjS1FRKmjwSALCcQVL1jXSfkT6jGhcUE2DftwSr4u+H5vrOzDcb21rG5PPt7q2DU3bladsR0Ozee2rN7diTKnVEIrLKr2f4c4ImuIJhDojxndmn1tlqK0O8Lscr98F/SAtbcl9od0Wrh906AO5YqvxXp2993C8Or8Wn61owJs/1FB1caBrfaaVESyJJszrb2wxwxw3NwRTtr/FeO6CpiFkeMWjcTmr69U0jUYdxENRNDVp8LvI+9uBgZ7UDqB19fqkvnpLe7fvLXlvQ50RNDUZ7HrMCEEORtHUap0GQ+F4l865pSVC/15f2wafkjlUrqVd/w17K7bUtyNojFHxSJzW965vCmKQxxz0WliVV2ZsYcE6fuqbk5/zLxvMHMmarW0Y4stNkzRoRFTEo3HIcXJPY2hq6kSjcW3tXbyf3UHQeEdj9jHegGDMo80p7huLmq3tls8btraj1bg2KCr9vXVM9dF3B6pKv2vIcrxtYFS8N9d3QIwnzHNCZ97JcZqYd7kzmkBDYwdEQUATw2LV1HdmPO+W9ihisorRVYFuzU+pECJlxUIxZr3UiRGBzMvQdmOOiSSc1w1kfhJUNe11FmkaXKI+dy1d30T1Msgc5tJImkX26xMWWxrM3zQ0BdFU5s35GJlAUuVioWjSeNYeytyfnRA1jtkWTmD1xhZUFpnz6uraNgBApd+FEaX69SzZ0IKmpgGWY+TSZ9hotE0Net+sZULv27o4ZrR1Riyf67N833oTTUZfFW19NWqsjcMxfX7dVNdBv1vTEMTW+nZsMMTfRpb7sb4ljIbWMMqMOVXUNMdrdRtzS32LOf63MpFw0c4IEiF9rFBoP8rvmL3ZmM+LPcn2TU+MNfkCaVs2yMmYHjRoEFpbWyHLMlwu/aeNjY3w+XwoLbV6GwYMGIDtt9/esm277bbD1q1bczklNA0Fd4OdQMKhgzEFG1sjVNSnI5JAdXHmAZWEkpX6XEnX63VJCMZ0pe183guy0CJh3sG4bBEl0zQzRERXKjfVT4u9ye10Apubq2lWNW9V1RyZNztYwQaSo6YrAjvvT/J5KgIeaJo1P1I1QhoBXYCMPQbNmXa4z5qmMfmBErySmQNn35ec3+sSEXBLKPOZOdPJx829fzfZxGSisppUZsEOkhsY8OjPjYpdZNmn2NxISRCwfVURVjYEsaohZMnh0jTzmRMF0BKviwos6TmH1mOzojlb2qNp28PmhNV3xpP2ZfOXPZLeHkkwc6bJ/rXGwnRoqc/xfB7RDLmyf2/Pk3fqA7mC9Jl9RlWgIyrj3V/qsHRrJ36zY3XSvrn0GdaYYh0NbPi3U78kSBAlbEbNO8Hcx/TnVikr7HdL0DTzHQvFU7+/pK2AHirc3XtLUxQk8313M6KE5F4I0EWRnJ55NiDhkED6e8qCnNvv0nU3VE2/dlKr2C2JFg0C9phWHQvn+8nqBHQ43MsaJkeyJZxdm1mQXEpLaSyjn5Ew71As/bPuCcTk5GfOothIy8qmf9lLynREZDoGkHkSSB5TSai5SxRo5FA0zbzFgq2nHDbuH5szrVc00P9mQ/lVTb/fxV4XOpgc1MZgLON5//jGYjSHE3jj3L0w3IiAy+f6K8zME7SercN84ARy7YqqISGrVAyRIM6MU+mOJwkCRlX6sbYpjHVNYQwxIkJoaSyqXZDdGGeHpVxdntdr7HEBfT1E+x5T6q8r52T1NNY1h1ERMI3pekP0alCxFzsYtbrXNIVSniebPmMJ8zbGyjbmPQvFFcfnnAn2PPVgH4w9mRB2eH6AVV9IX2ub76+saqhpjqDOcKDuUF2E9S1hdMbkjGMdESBjx2GiU+NziRAF851hxcryed9IDnxRGruhv9h6qZBTTx03bhxcLhcWLVpEt82fPx8TJkyAaFNG3mOPPbBq1SrLtnXr1mHYsGFdb20Bg50cWBGHbAVH2tPIxtOaxnkWtCCDMlG9TigafYHJopcodpOXj3gUsymLBVjzyABzstFghl9mbqcp2EBLjKQRfUolQKZqxmTMlPthQXNLHJRx2bAkH1May0m0hz2/IAhUgCySUC37y4qKOWub8fg367G5LZJ0nFRotInJZCN0EmTyY8g1ZPtbwGqQAMCYAXo43JrGIH2mZmksydLOMp+L5oQ6iSCx2zKVx2Lb29CZvC/JKxQFU8XbSc2bCJCxSt4sSJ61k6CL/ZnnQ82b5vkHPEyt0+6/72wOGfs3ex/Tib1QATJRsDilsgFr7JF3i9UlSNtuo33BLAWK0h7LQYCMNfzIvSAO0Xi2AxODSEKxtDVb5X4qlucWGQNfY9osJgnTELDjVKr7mak0Fqnxrrc5d4FEdlywj/WkX4UTiiWvtzeQSYCsJM14ZEeb3ZhmFrCW0li2qhGsAFk28xZBJKFY5npi6KUsjZVCwZgVFmzIoOatqBq2dMQQk1W8tSg3wiMbqIwz2u+WqMZMtuXaLBoVDmOyfX5KB5I3zYqQ2XOm5QzlF1OBNabtgoH5QEIxBel8jnWmu3ZOdky3i5DVG31nYIkX21eTexfucnUZRdUsYywZK+3jT0cXxHzpWO5QhaZQkKo0ll3N2z73/bK1g9oJYwboTo0Qq+adou8HHETFyNxsr8hjEkq59aOmUBzP/rDBcU3GXkvxNio+BuRoTPv9fpxwwgm47bbbsGTJEnz22Wd44YUXcPbZZwPQWepoVF+kTps2DatWrcJjjz2GDRs24NFHH8WmTZtw/PHH5/8qCgCsABk7GGVrrNCyWA6y8d0dKO0QOzai/K3jsHvkBwCm0QmYrOfOvz6Bko8vQ7ERI0IEBKhR5sn8UhR9exv+VHstDhEX0wGEfaFTlUFy1c2H75fp1E3FqkVTx0I6NW9j8VNtK40F6AtVdpHDwvTKJbeLvfdexOFzEaYheV96fuO+FnkkatARpd/nftiA/e79Ale/swzTf9qUU21au5JmNgqe1AniFlH0za04NfgfVKE9aweNXTFyR8OYXt0YYoRlrIZ6Q6fezhKfm5ncrM9NVlQL09vQFoSr8RdAc24XO+k3BGNwbZ0HIWyqX0dlFQeIS/GK5x5I7TUAkutMq5pGjWm2xjQLVqDKDvJOE9ssJqeve54JsqLShURVkRteo291VVWahX0BTtppUfNOY0SxtXJNIbfsrtV0sujeb8BUC82kskquPZii5FO2UDXzfbeUMaJ1pjX6bpMxrStODHu0SLaGKX2vGGZXF3k0BbRSOVPtzLQdGnPtQPLCMi6rFideV4xp06gUqDFJtrHMSt7UYRPZOR3jzP1zQnEOdaZbbfelM5pwrDNtXwwnWAEy+gwzn6/ZNr5HqDFt/lbVQN9lWdXwO3EuzpY+BqCPsXHZOq7aHbB2sOPE+0vrclJ21zQt4/7sPBlwSyb50AVj2mlNRcbpbIzp0VVE0dtcp9nrTAPokgOop9W82eM7lcbqqpo3O6bX2GpNkwizQSVeDC/3wyMJiMkqatusYljZwu74Y0tjnS19jP+470YAUUtkRbaIyyoulD7Ev133wo9oQap5R1OUxrI74+yVgb5bp6fkFHkkDDY0P4IxhRHfcx7rnMpdmcKg1jY4Gd7Z4K1FW/DM9xvw+oJax+/J3JNNBaD+itxiKADccMMNGD9+PM455xzcfvvtuOKKKzBlyhQAwOTJkzFr1iwAwLBhw/Dcc8/hyy+/xDHHHIMvv/wSzzzzDAYNGpTfKygQsGGsXWGm0xU0z7WMUSZ4182Gu34BLo6+AEDTa8C6rQu2Eav/Dd+a9zFI1l8OUsKCvBRFGZhpIdKCwOLnMDY8H9M99+Os1VdAbFpuYVMcy2MpCZTNOh8lc27SjSqYDLrfLWUsMaKoGs0HqSrS76XbYkyrTJi3dfDxp2HNyL0fjBYMnj4Ro3+8ge5r92DbmXGWnW6PyPhidROe+m4DmoIxGv6XrtSEq34R3Ju/o5/t+2bTL8ikMiS6FoElz+O4jv/gW++fccDaByFEWzP+PiZbFytWY9p8PoDpMaehcwwzHbIZR3Zm4pToDFTMOAreVTMd28Eatzu0fIWKt09AyZfX0W1RWcWp0lfYX1gK77qPACQz082hOOKKBkkABpWYxrQQaUbg50cgdtamZWFJ32PrwXfn3SSLdUnQj5krA5wOqWoos9vTl8YyQ1XNMO/s2mXWHzcXqMRhFckwWZN2dpdZIMfZV1iBwT/eCiGu59xb60zr+xQzIZ65gg3xBlI7KKSm5fAt/Q91FkUZo4wtPcaW+knlTM1UGsvu9LA7sja1RcDu0mpjYIVwY8a4O5YBZplpTdMsEQ/2974r8C9+DtXP7gT3xq+cd1BllM66AIEfH8yCmTbn60yOMDa/ENDnarNigDkP2stAysy7kwszbQ8rjzgw0/rx9XbvsPo5POH5J+5wT8cwNKIzJiexeo3BeNrrZI38jqiM2SsaMraT4G8frcJvn5xrMdjFzlqUzzgaRXNusVzDHsIaDHr/ZOyi6lGL2ZYSjWYwUs0w72yY6eRa0yFqTJtjeqKbxnQ+SiYmH99w5DKRQkD314jsWLHOxkw3MMa0SxQw2mD21zZZy4tB04C4bZsD7I4XMlZGwiFc53oDk6VlOEBc1jVmOiHjStc72EddhAPEZYXJTFM1b3tpLOsanKyNyCqVlCIdXOrF6OB8DEKLXhpLST/WBRwcV2Q8TjKmKaEk5xSZQd79+pTMNIlo5cw0hd/vx/3334+FCxfim2++wbnnnku/W7VqFU466ST6ea+99sLbb7+NX375Be+++y723nvvvDS6kOCqWwC8fwUGiPoiLRRXsL6FZaaz8/BQZtqf3NlMNjY/g7Mg6979EdpW7Cmsht8tWTq5CBWSonsdSwV9X8pMUw9T+pfC1bgEABAT/YhpbowOL0LZrAugMC9oQk2+Hs/GryBGmvV2RnVPXIQJI/YxpXWc0G7UBBWgK6MD+sQjMYYAYShTMtNpjOk93BsgJkIoapwPgORYpjCmA26Ibevhql9kqTX9zVr9+v4waQTuOnpnAKlDbYV4J8rfPRVlH5xFjV47cxHLwrghz61Ua6Pb/EIcE+vfRMmX12b8vX3A3rFaV8OtbY/SvmEP8yYo9bnMsD7bgp60y+sS4ZEEjBb0EEOpbb1zO+hiQcMp4df1fds30O9jsooi6H1XiOtCFyTviiw+idFQHvBQAxEAfMtfQ9FPf4d/0dMWY8sO8k6zxnR3Qr2bmRx/URAYhrL7obHJxrT+2VIaKw0DYJb3ERkjP7sQyFAiecIOOHjJnUCZ6W6GeZP+coXrbZQufxn+Jc8DsNeZ1s9RQsO8cxtn3Zu/g7zlF8u2VCxvydc3ouTrv8K1dZ5xLsNJ5RItz50NW/Xaxn+pbR086z52ZBos124vE2NbWBIG6jTpc0yTvrC02b1lLqr/PRFFP9yd7tJNVoRl1mUVUVm1LNDzEa7vqpsPQVPhrfnU+fuGJfCu/xj+JS9Y2pUETaPznYbMLEyrLWqsMybTZ2EJ87ZFlLBRHWQOT8Qzs3kttvGdtM/+LiuahsDPj2DX1f+k28qFEIIxmZbFKvJIEABIagzq0jchRFocz2k/9oyFW7JeTC/c3I5wQsHyOkNcM9aBsv+eDXfjEviXvQwkInR8PNf9GTx1P2Pf0BcAusZMO7H7iQzsHAu2PJamaYgzfZVdf9nD57NBOJG+nd2FU4iwZ/2nOHj+pZgi/pxUZzlbsA5SlpnWNM3CTAPADkat7rW2Wt1Fc24G7t8OUsuvzidRYiiecxPcG76ybCZh3jtHF6FYMNadCFlKu2WLythmlAp6+0cJDc79S1XgW/46xI6NOR8/H6A577Z1EllbKaoGWdXo2oik1BEj+7eeX3DIvItxn/tZBLMI8/a7k9lmQo4FUjDTipbb+oOsqVpsjkf/4udQOusCSJ165OW2WmMa6IIxzWGFb8m/gQUvYc/wHAC6oMkGZjDK1gAmxpRjmLfbOWeuy5DNCf330jfwMoIgAOCH6V0ihgkZlEJZ5j64G/TF5bryA3FY7CGoEOHq3IQBaKP7ODFAvlVv0b8Fo5255EybhonbYiix9alpHmjKnOnUxnSFpLdJTJgTid2QYpnp8vdPQ/nbJ2CkV3e2tETi+KFGN4qP32MoKosIY+08cXjWfwxBDkNQ45A69SiBplAcAlQcI/6AYWhMG9qlahp+2dJBQy6LVb0dawN74JL4Vfo5NnwJJMIpjwEkh3mXB9wYUOwxzqHvQ5wRXleyMc1GbrAg/anE68LgUh+KoTtvhISzh5ssVA8Rl2Bn6Aa3IFudV6TPisSYNvqBBn2iShXiJBrOCim4xcxfdcyZNpl4cj+6Z0zrz74yYI2k6GrIHgv7mEHuH3vsdIsWws7oOdPMfcxinnW6z04TuxPMnOnuMQvEaUAWWL4VMwBNsxiuZs50jmHemoqiH+5B+Xt/wKGLLrd8lSpnWgzV6/9H9PIobLiwhwnVJG3QaxRbx/+ST69E2UcXYHh8HT1u2CFCxj6+2u9lTUsYpQjibtcLuMv1AsJhUylfal4JQDdQ08EM85aoIROV1STnYD6YaTIfuBqX4oW5G3Hqv+dZ8pmlNv1+CIlQSqbSt/Q/qHphdxQ3/Ez7c6Y+RhaKoyp1I8LCTKcL8ybPUNTrTJ8kzsEdK6fCs3ZW2vPZF6RkbLFHYxUtehpFP/1dP5dmODIRRWdMpg6yqiIPKgJunCJ9jSFzrkZg3qOO54wxzgGvS8SvjSH8XJM5YgkwheYagnFASaD04z/C1aIzz4Iqw924hF7DRHE1AKBU08fmbPtF5jDv7JnpEeU+SKKAcEJBfWfMMhaVWJjp3MffaA8w02JwK3WkR21RYNA0FH13OwY2/YBnPI/gtvBdEDuyTxkjYMeKxmCcvhNsXx9gCOmyzggW7q3zACUOz3pnZ5dnwxfw/zIdgxf93bK9PZpATFbxG+1Huq1MCKXV8kiF0fGV9O8RQoPju+1b9h+UfHkNSj6/OufjZ4J3xQyUzzwegkEIOSFVzjQ7lsRlla65dx9aatlvSuJzAMBIoQHBmEIjq1JVDXLSKSHrQbtxyxIhTtpBqUDmu2ZbVI1/4VPwrv8YF/x6EfYRVmSttdQfwY3p7kLUB98Swwj4tTFo8ehkawCTBS3LdhH4UoT55YJwXMGf3lyCGQu30EUJABwj/YCAKFPmEAACML8vgT5gtkd1DxjJYcz0UhBmurF4HGoxAI3uoQCAnUVzoLcvWoVom2UgTjKmPVLG3DN7iDWBh2HV2IUqi0AWYd4VolHWIBGkv7eHLZE2DPSpkDo3Q1BljHHpeb0/1rSiJZxAwC1h0naVNKysIyrDteUnlM66ACLDynpXv2/eDyM3uCkYx0HiL3jc8xjucr+Qsl+898tWHP30jzj/tUVIKHpJkBJjERN1leFjdRJa3EMgKDF4Nn/reAx6/Q4CLyTUm4BMDvbwpRKv2xQgsxlR7KA+tNSHYiGDMW08h8tc79Ft7L4xWUVAMGqh24xpQGeLQkwOPgvS38RwkyV/1Y4os5D2uyWUIYjhc65KHX6aAc1ha59Nx4rniiRj2vhsDfNOw0wz7wq7UE2ld8DCDPM273O2AmTkHY3KalbnynScIqNPSB0b4N76k8VwJfeZLCyy8sgrMZR8eiUCC/6lHz/RDAkK1UlIFTovxPUSIcQBlCpnmg1T9trGPDG4BQBQJdebzbGJ+rDXTmB/99Y3hzFCaIQoaHAJKqKMMS0YuclimkUhaStpJ3tPO219Kh/MNDWmm5bhk+Vbsb4ljIW1ZtkqqW2tvp+mAkqMtouFZ8NnEKMtKP7+TpQYfbEzS2N6ZIXfuBY5OWda03Bqw6O43fVvZwEyl4TDpIWQoMBdNz/t+exh3pSZZt6ZYoRRvlBnpOdvfwV+1YYD0Pt5MKbQ9USpz4WBxV7sIOh9RmT0JViQvlXqc2HquIEAgOnf16RtJ6CPAyRCoikYQ/G3t8GzaQ40lx+J6vEA9IiCSEJFJTowCnrkUZFmRPJl2S8sxrSDkWp39qaDSxLps1zXHIZn5Qy86L4fVa6oLZ0leRwQoq0o+uEeBOY9Cs+62RA7rTmiVgGy7o/fYmctKl85BFUvTkLRd3dCDurPj6yDpJaVcLXXQBVciGsSDlDnoeL1IyA1Lc/6HJqmUWaezD3EUG4wwnfL/W56bysMp6/9vaHzbf0Cx/O4Wtbo/0d1RyJZP7VFEmgLRXCkNI/uW4pw2nkJ0AmIl3/eZBG92j5uih6PEuqTmWlN06MlALi3/pRVipsTxI7NCMx9AFIzI7KsxFH8/Z1w182HZ+OXKX9L1ov2nGmPzZgmjoBBJV4MMUqSFSOM8cHvAQClRhRKJkdSgNFzIuhMEXYtiaa+Qy4iZPp8pyWlCokxfb4rVtrxiuce7NPxcdbH7G/gxnQ3obl1bzVhw35ttBoB2RrTbTRnOrUAWXcG58Vb2vHTxja8vmCzxZguE8Ko2vqFNRRTMAencimCCr8biqphVUMwa2aaMBotJeMAAJtc2wEAxgqsMW2drLxr/gtBNb3yJBydXLce5k0W46mYaVMVmQVbCocKw9gU6P0MA2TPNyTPsVyM0rYFGCaGxWZD3GqEq4NuGyrpi74vVusTyT6jyuFxiTSsrCOagH/pdHjXf4zib2/VzxFthWfTHHoMMdwITdPQHI5jO6EOADBaqKOeSTum/7QJzaE4ijwSjtxpAP5x0q7wynqb4u5SAAKWF+0HAPDUfOZ4DAKnHMQxRqg3oE/CJJzabqSWpWGmzVwaCYNLvdQpJSTCujCXbXCOKyomCSuxr2h6oAWGVY8lVBpZQfJjrca0StMG7CFOpL8JkSZLSLMd7ELa7xZxlPQTqjf+F4H5jyftmw2I84XU9jTFsXouZ5o11ENxJeW5ZJaZZnxPjnnFNtE4MnkH3MnMdGYBsvyECFPWmYm28a6YYcuZ1vchY1o2xnvJ51fDt/pdaALjKECEhuQ5hnlrGu2TxFhlVaHZnGm2fJ9deV80DHLi6CSwMwl2Z8yQyGoU/XAvzWvc0BLBcIER74uac5dgpPlkWmyaIYaCRUCnI2a9/rww06RNchSVMT1EkxUHc7WZTL1L0e+v3bgiC353w2JMcS8CkF7NXtU06hghBtg+Le/h0dZLMUKopwtiMbgV+7e9h3Ncn8IV1R0QpjGtM9M7GCkspA2pkCpnmp1n/iB9BSkRhFyxIxYNOxsh6NoPfsQQjMlMdRAXBhR7MFDQnyMZ4+xgmfaTdx8CAPhsRX3Gd4E1qNo62uFb+hIAoOPIxxEbe6J+/XXzEUkolJUGgIBCmGn92lx18+Fb9krKHH3WYZxOgCwbZhoALfG0trETQxY8gEOlxZhq9Af2PbTDt2omAgv+haIfH0TZRxei8uUDLPoe1pzp7juQPBu/0iPTlBgCi57G5E9/i2PEH+g6yGtEObQNOQhHx+/FLxgDMRFC6exLMvYzAnats4Oh1k1SFe0h3gCYyhzW6xMMw8ldt9DxORJnlyfWAkCjx0woGmLrv0OlYDrzyoQQOjIIIr6zZCv+OWc9Xpm/mW7bUTZDzEcJ9UnrDVf9QriMqBtBU+HZ8EXacyRB0+Bb/joqXj8CRfP/idKPL6XX6qn5jEa3CWmEEu0aMwSiYEZ/xRTVkmdMnssUcR7cmr5eKEUYUVmh434qR5JTxGWQiQjMZv9MmBD5EYu9F2Gf2Pdmf1Jl6jRe5N0HbkHB4RseskTGbkvgxnQ3obn1Tu43jGm7AmS2A2o6ATKfS8IB4lJ4Q85KedmAvDytkQRdlHRo+uKgfM3bFon8MskcxMR4ELsOKQGgS/MHqXBBamNaiLRACupt7SjbBQCwwTCmdxZSM9MkxFsjkgtyFIrKlNRwMUJpDvdVal6JHVc/BT+iVHyMgGVN5FTMNDO42Y9P82RFc5CscMWS9u2IJqhXd+dic3IYJLQBMAfSA0ZXAjAHM0UD1Ig+EHs3fAFX3QJ4130EQTUnAzHSiPaojISiYaBxvEFCK+IpmGnSp56btgfuOWYc9h1VASGq/y7uLgcALPbvq9+fDZ+nFRtyykEcyzDT7MTgsw3qJT4XzbFPMqZJf/K6MLTMh2LDQBASIV3Y5qkfLDlcCUXDZS6drZ+t6BoMghIDVDOvsEhwzpkG9Dy4VGHekE02Lh07HGVynnxuiTo2pM7NSfsSCOGmlGwBWxYLQJ5zpq19Q452Qog0Jy1IU7EAJG/wuJbnMfjZHTHH82e85L4XFd/dBP+iZ+BZ9xH88x9H+dsnofqpHRD48SH6WydmmnjJ2UXnnLXNWGNzQlpLOnXdECNjjJ9xEPrWfACfFqXfm8Z0ljnTmgbv2g8BAB1HPQtN0heFJYhgR2PR45i2kQhD0AxRGdlqTKfKmXZLAk2biCZUQElQZ2iZEIIomIsou4PC7vC4UJ2BwIIn4FvzHlRNQ01LGMOFJvq9EgvT+Yu0T4y2pBwXNM1kw9kw9ZgjM50HISBmEbZdQme5rGHea+nfLqP9duNKYASSLlTeAKClNaY7IjJNYxlZ4cdgNOPMjmcwUt2EY8Qf6b2XWs1FfGlEHweINodLEuFj9CCIQ4W2tXEpPOtm088kzNvU8LBGk4hQca6h3B3Z/QLImoawphvTRTTMmzDTbgws8dL5J5UxHaVOHQljBxajxOtCTFaxpil9+g9778SOTRCgQfWWIb79b5EYvBcAwF23AJGYjL0YY9pHjWkjMunzq1Hy1fWQWqzlVIHkqAunqLRMgnN2jBukr2k6a+bBE9OdH0NFff4lfcapagHJOVdKR0Gu3AmCpqB4zi0QQ/ockG81b/eWufqxRv8WiQET4FLCuNP9b1Qaaw9iTLePnIo12nBcov4VSvFQuNrXo+SLa7Iq3MteJ4k2I/XnCes7sNgkJxzLTmkanW/FcEMSYw+Y76eoyShBBBV+D51n/et1sVDFMElKhXDK99JVtwBCtBVbjJrLVENGiWEH1YzqGy40IhJPWIT3fMtf1ZsrGnNtzeeO53CEpqHk40tR8uU1EBOGo771V8pC+1a+SXdN9Z4BqQXIAGvJRjKeF3td9LkcL31P9/UKMrxI0PXD2M65KH/zmKSc9SJGVIwgmCLMG8jdmJZVDZPkhSgTwjhI/AVtxvjFOnPuKb4RAOBWo1k7efobuDHdTWgew5jWnL0t2QyomqalLY01Sq7Bq557cNyaG7rczjAVEFOgGV6zd5XJAADvpq8xRDTD5YiRCOgvxAQjZ2Pp1k4Lk5gKJMRbLhsN0af/dp0wCgCwExvmzQziYtt6uOvmQRNEJEYcpJ9bjlpLQXgkygQ45SMVzb0fB9Y+iyPF+Q5h3qZxxArDsHBLplCZfSAhz7EU5mKsyh1PassvW/WBYmSFH+VyC91ezeSKA8ABoysA6AYZWZBpUfMZFP38MLyrP9C3u3QvuhhupErew136vn4hDi1qPTag9ykqOsb0KTGm7yt7ygAAS90ToLn8kEL1cDUtSzqO/fotzHQqY9otogIdOEhcAkCzqXnbw7yNCcPjwhAmzDsWCeLTVY1QNVgMLSnajMOkRVA1AQ/LJ9PtxAMak1lmWn8WrM8kwYR5B5LCvA0DIt4Jn6C/j+nUvH0unTXcTjDyYINbAdV5AVD24bmomDHVUfTETE3IX860q34hSmddgAEJ66Jmly/OQOXLByZNaKnypkne4ITg9xDUOEaKjThY+gUVK19B8Xd3oOyji1A89z49ZE5NWMLbTKcFk0LisRp+G1sj+Mu7y3Djf1dYzsteO7to8y17BSWfX5XyPttBjkNSV1RvGQQ5jGF1eiQGmzOdbZi3EO+gTq74iIOhefQIjSIhamGm7TnMhFEGzGgKmo8YXI5hgq6gnGBypj0ukS66YrJqeW6lCBs1e51D501RJv33ZTDeh9a1aOiMISqrGCGaxrQXcTM83TBcBVVOufhh5zarM8ApZzofYd7mAnVnTWehKTOtqRbRQp/hPLELkAkJ05Ado6zFkeL8tKXhyPFLvC5UBNz4i+tNeKG/rzuJG+m9dTEL2LKY/s6xNdqrlAY6prBtAIDS2Zeg7KMLIRql/IgAGSnbRyJpyP0+UpyHEWIjZG8Fojv9HrKqIQzdoRMQooYAmanBMqDYg8FCi3FuZ+PYdBDqZezGDdb7NBEVSwX2OfuC+tyulI4EAMgDJkAT3RAjjZCCm7AnY0yTCCnSL6Rg6jB0u3MrXc50qlJodkwcrs9/Qxq/ptuGivo9otUfnMK8jZSi2Jhj0fqHj5EYuDvEeAeK59ysb4/FcZb0Cc6WPu4+M61p1JiOTDgXbSf/F+3+UagQgjg+MQtS2zq4WlZBE12IjjoCANAgF6Hjt09CE93wrv2QCi6mAzvHjR2gP/fsmGnmHZcj1FEIAG57qLemUU0DAKgUOuB3iyjzuyFAxfAGfd6Y59kHAFCGkGOqjKfmc1TMPA4lX/2VRiGSecbVtAIeyGjViqEKLngFGYPQSr8X4kH4jLS50L666Kpn41eAkp3QmathMXxr/wtNdCG4/40I73YBAMC/8GkI4UYLy53qPQNSC5AB1hJntHKOR8KY6iJUox2TRavQZSlC1Jge3/wR3A2L4F39nmUfJzVvGubtYG+kE+J1Qkc0QTVJSoUwzZsm84bm8qE1LiBoOPxEbkxzOIGEeXs1qyeKLHCyCc2OJEwDryq6PknAYbuEPgkNjK6jDFyuYF8kOaa3dZm2HRZrYyBoCvaJmaWXWGZaiHdSZnrp1g7KcKdjpon4mDxwN2p8rRX0CXassBki9HvChpD5jFCpxIiD6WQsKFE6IYmCUXOVlvByYKYNQ6VcCCYZ06x6b6rSWIIgmDX5UhjTJAwZAMpFfaKJMG1ZskVfJOw2tBRi2MxprFBNw3qH6gAGl5olmYgDRYiZg4xn41dwG3nM0XGn6Pcg3IgmI4eJhI0DgJs5D0EkoVKRqBJmwCTMtOzVFxNhxYX4iIP1c25I7aV18vyPqgyYnmWbyNRd7hfwsuc+/EZchFKfO2OYd4lPwpASDxUga+9oM8/N9BNPTGcP2lCEX7XhUI0hjCxyoowAGRnMBUFgFkgqdSwlhXkzoVklaptx7kxh3hJGGcy0oClUYMoCTYOrZSUETYWrcWnS14SJosx0HupM+5a/Cu/6j3GozObCawi0/woxEURRzLpoTaXoTRaUXk2fLG9VL8Q1iUtQN/5SRMcch8TA3REbdTjCE84DYIb6AUyYN8tM20pjbTLqHNtFl9gFHhtOWDT3PvhWvglXw+IMd0BHTFHhggw39OuL7vwHAMDQTe8C0Pu1PcxbYepxO4HkEavuIsDlg+rWF6DFiGCMwUzHFS1p7GeNUpozraioQjv2/+YM/K3tZtpma76tqZkhMAZ5mRBCkUdKOWaRY5T7XRAEMxVJaq+h0R5jPGZOtA9xGp7OGq6kqoIdbP/0MqrjcVlFZ0yGBAUniN+iGu15YabZ9KRdRd1wJmWrxM4teoSKgYDhULNHH4kGMx0bdTgA4CrXTLRHUpclJP2yIuDG4Mha/F76hn63k7DJZKYZY7rcMKZp1QhRQFXMdKKJNmaasJokTJ0sRoeV6XMEWdSSfnq+S2exG3b4A+DyG8a0j1631Zh2Y0CRBwORKczbmgM+frA+5y/LZEwzz7UkphvEaukIfYPLB9nImy5vXoDdBTNywJ3oAKDpCvNyxEyxYfo3bZvNcc6+V0KoAZ71nyAh6+3Ips40AIwbVAyfS8RBqpmnO9gIhadpQeEGy3gGmPOM5i4CRBc6f/MgNNEF77rZ8C94An/degXudL+IO9zTMSaUPjc+E8TOzZCCW6GJLp3lFyXMH34uAOCY8Ds0vDwx7AC4Anqkm6xqiA3cE6ED9LGkaO79gJK6fwPWCBbiDCTRdfVBQ/+FNaYdjDO7gWTPmxYizRBj5pqlCh3wuyWU+93YQ1iLUrkJnZofS4r1tUipEHLUMiDMstS0jDqhyfvhalgEAFik7oB40TAAukgXaad39bsQ5DDkih0R2eNiqP4qiPEOuLf+lPb+0Gsw2q9U7IjInpchssfF0AQJntrvUPzdnRZnAiuKaoeZM53cV9kyiCwzPXZAMX4nzYUkaIgP3AOqsX4rFcJmJIvhoJJsAnROTLOpVZNs0KeaT1KhNZxAqRFRqBv3BjNtrGdVTylCMRlB6JGwqfRw+ju4Md1NkDBvr2p9eXYepC+wshENIx44jyRg4OeXo2zWeVRNFQAGJ/TSPy5NphNvrmCFPuS4kYusubFC3BEAUK2Zi6pSiclbjgexy+ASCAC2dsTo4jcrZnrABGp8bdIGQha98AkJjDKYPHYQJzWlY6OnQHPpCwNBjtIQN79bgiCkr9dJ7k0AMVSyOdNKHAFRv/64RYAsufv7U3jlTGPaHAjKaZi32ZYlhiCObkybtTpLZfP+HrBdpeXYRHSOMFeJgbvr1w8NiYG7IzF4kv59uIky0yRsDwDcUcYwUhKQ2tbRxSsrKAGYitWqt5xeV3zUYQDS5007hXm7RIEqewYsYd4SxhiCN5PFpSj1sqWxUuRMe1wYViLCIxjPKWJOzuziSZT1hWgYfgACooLRVwxPcDyRoAwQu2hla007hR8D1oVmiRFV4MhMM55lP8NMA86h3kK8kxoCbBkvAjNnWu8HHsbx01WQicyv6v1VEgV4kYBoTPgaY3gAqdXkSfSIR9XvzUJxPN5SDsGmCVeh87f/QtspH6LjmOmIjj8dgJV9DSeSnRb20ljEOWR3HFhzpvXjCJEW2n/FLIVjErJGDSsAiEw4GxoElDf+hIFotYV5m06ndLWmSR6x5q8CACgu/R0oFiIYWeGnDiZ73rTFmGaY6cFCKwRNwWBlC/zQHYjk7B42zFtWLYvWUoQQ8Egp89Apuy2JKPa4KDsvta3H+hb9eY5kmGm/EKMCMqzhmkqEjDjYREHvX2adaQ3tURkXSLPwD8+/cK3rjczMtJJA2XvTUPzFX1LuwrZpF2EDBKj0Hkvt6yz7kmduD/sVEvr9C+/zF8REP3YRN6C4NdnBRUCOX+F3Y/ulD0EUNCxQ9TlzB2ELfJIRys0Y05VxPZybdYhURGrMNrCGhxKjTgAiLEcWo8PL9cUnW2d6V2Ed9hVXIqFJ2LqD/s7JioawZjLTnUxprFKfC8O9YTquImOYt9WYzsRMs+H8A2R9/iXOcAA01HvnLTPhF+KICvo1iZqCYkQQiiuWd9keAq+3zdp32Pm25JubUTbrfOwS1Y23bI1plyTisEERjBNNJwdZA7klEcUIY+/ZR6F85vGW3xFDQDUiEpXqXRCeeBkAoPiHezFaXkP3PTb4RlZtSQXCSssDdgMM0uaXiiNRow5CqdpONTpi2x8NLxMyHFdURCacq7dXjmQMq2UFWbczFOu3tOvjUDpmOhRXqNPRfg67yJ6LScEAgEqhEz63iDKfC1MM4bEv1IlQ/AMAkNJYNoGzaCtlf6XgVjp3kPncXb8QALBIHYNEie7QGSmaedO+ZbohHt3lNECUmHVPdqHexEAmBJpaMgyxMcfqx/71bQCAEhik75wmZ5rVALKDhnlbcqYljKr046Iyo5zi2BOgEWMaYcpM+xTDmO50NqajskrTeELMussOf47GdFskgVJBfy9KhTCdQ8haQPOUIBhXEDKYaad3fFsAN6a7CWJMuxXz5ZFEgTIU2YR5d0TMfGnCbLHMy8C4+XJIRihYrmAXMyTMOwoP4qI+uRWxCt4ia0x3oshjCiCQAS6dABkRH5MHTKDGV1gR0OwfDcAUIWNLT4gG+6EGBgKSwdrKZn1KYkQTwzBJDTgRoZ5PvxA3c6ZVBRWvH4nHgv8HAbpKLlvuxw7KnKUwposY0Z8ywkwb+8qqhqVGmPduQ0stLGUgYS5ID9zeakyTMGyXsdALHXATNFHfFhtzHFRjgtGZacPwUs0FiDdinqfoh3tQ+crBkNbrhnGJ1wVBMK9TMMK8NWpMK3RScdUvghA2F9dO1++x1fEknmyWmfa5RQwwjP29xF9RzAiQxRXNEsLLCtpVMekFfqY/xi3GtH7/E5I+oUVgNaaVuPl82AmelEGzGNMpwrwBoEhuSzo3ASvWM1hsg18w3xfRwZhmQxed3l+aM03VvHPImdY0+Ja9ksR4k5wun2EEF3ski0q/JluN6VT5aSR6xGscJ2Yshu1lYzQjbUCIddA8vWxKYzUY/Tkmq5awaNa4Jl50NidWcEhtcEJMUel1a6ILatl2UEt05eOhQrNFOZt1EKZzZFBm2qenasQk/R0Y4I7DZ7AtQLIxzTIzYHKm2ecyXGiyjNUeySpAxjJlZUIIAY8rJZPAqryW+Fy0hqvUsQEbm/X+MVAx+2YqZjqV4yLGhJELTH10AGgOxnCKpIsnjhM3JCmJ2+FqWgrP5m/1vMNUUQGMMV0iRDBKqKfvjtRqXaz7hSjckgCRGft0QRxD26RkOFq9BoMadmbeAVPJ+wBxKUq2fIO4JuHqxB8R1HzwCApKwxv0ENZWM4S5OqEbxawAWWnYdKKxi0n2bzG41Qjv1O/VcBLmTY1pBSdJeqTJh+q+iHh11e1kZlqhgqZlfjeGiG3m+eQI4rKKeRvbLLmy5pim96VdDGN6bVMorfI+O26MMNIUWGNaNozpoUHdWb7eP4FqDJQhhGBcgRAx+5dTCKg9woMlKEjocKWhbJ9tzjQAHB/Qx8x2TZ9LqlRiTAsYI2yBSw7C1braIqxoYaYNhCddCblCd7DMde2D42N3IKFJ2C2xGK46W7hzDiDGdGLYfua5ZAFPKLqBL2gKNAiIjZ5iefdisgqIkh45g8yCdzIjyFoZcKOqyAMNwFXvLMVGI4LFyZgGzDGHjkuSPoe5GpdRRX3AOnYDQIXQSZlp4nj/Sd0ZroA+jziVxvKufh+CaoxPSgyK8d5SEbv6RQCAxdoOkEv1tEKi6C21rIa7cQk00YPoTnp6WGw7PTTesyG9+CoBWWOQtDsAiEy8hP6tSV7EdjpJ3zcFM61qjAaQQ860lxnrQ3T+dEEK1WF4eBk0QUR0zHFQPXr6ZKlg6lyQ1Amx3ZpKxq5zyLtMmWnHMG99W7bGdHskQdMfSxGm5AAN8/aUIMgy09yY5nACGVRdivnyjKzw0wVOLJ5A8dc3wrf89ZTHaKNlsVz0hXU1mzmEVdEa+rfUxULzrJqqRhZy8CBhLATZBV2pZM2ZBkBDvQlSMdOs+Jg8YIIl9K/euz0AU4SMZX8I26P6KqG5jZdONsO8A26rUrR9gpVCW+nfPsSoYSLE2uBqW4uRykYUIYq4Ynrn7CGAQGqvHDWmNUZx0jCmSVtWNwYRlVWUeF0YXRWAGDKZaV+sEV6XPlntZqsbWOZzw4s4XKp+PLl6V4T2uwHxYQcgOu5UqIFqALoAWVMoDhdkGoYMAH4mZJd4hEnYof05iYYRovrK9etSNKjFQ5Co3hUCtJQlHeIMy8Vip4F6BAYrZOETFarMOV6ogUuNWtIC2L7YyXhfJSaXsAhROtmwDinJmKRUY0ILGYwMqZOtMQJDghKjE7pLNEVlCCtqZ6ZhMaYJM528sI8yIZHDYI0UkRyEV9hwf6nDykzHmZq8lTYBsmyYaXft9yj56noUf/VXy3ay6PMbYfMlPhcVZgNA2TDy3FKVckqoGjxIQNL0NhInhv2+aF59fBDUBKBYa9Ozk3mRTYCMOIdUzSreaMmZJoslxmDKmplWzFJpZKzWPHpbS4WQkTNt5u3T86c1pvW+Ma/JhWBMRsRwMAzyWssb2tl+KzNtGtPscxkuNFrC2t1M+HQ0oVhzpoUwAh6JirrZo2lYZrTE56ZjvKDE0NG4EaUIwaea75w/hTG9ectmXPz6IqyqD8K35AVUTt8HxZ//Bd4tP0KASvsrqyZb0rYcO4r6u7CdUIdQmlrmAOAyxPkETU3JnhLhzIhPNyJ3FWpoe+3MVwCxpLGKDS/UPEVQDYZJjqUOOyQ50/sndMPmbfUQ1GhDaCmq4o7VEENbLUbgQEWfi1gBsuJgDdMOxphmnCNScAtlpV2igIFGXd+wwQDGFY2qr/+s7kyPL6sqHQeJAFkHFSBzYYBmOguERAS3zV6FS99cgs9XmfNGzMZMDyzxYlCpF6oGrKpPvfjtZFTbRxhtc2KmCTYX7UqjosqFEBRVgxwyHbjRUFvSOeyEBPtZDOsGsE/Rn2G2zDQA7BnT6xrPVPTQ4jKlBVBluEQRIwVz7mb7jZMxDZcPbb9/F60nf4DrXX/FYm0M3lUOBAAEFjyRdXvscG/R25cYsi/dFpVVvKNMRot7iPHdPtCKBkJiSnqR+0O0HOxpBXawTh9BEHDjkTvC7xYxb1M7dXayxjRbeYBGDZH+X7UjVH8VBDVucfDanV0kzLvM76ZK81u1SriKdAdlKcJJ4ydhfwkGGJEEkYQCIdZOx4DF6vZQy7YDQGoxyzRlLjF0X2h+ncxIjDgYmuiGq22dJZ87FciYTZhpQF/jxofpzzq2/VSoRYMt+9rBRlWky5kOxRSLMKbLYN2Vyp2hFQ2E5jWMaSZS0pMwmOlwvYUZ97pEqhtD1rWdaaryEF2TbHOm2yIJlFFm2szhJikbsrsEqgYENRLmzY1pDgeQF0uSw0SDGqMrAzQ0b1BoJfxLX0Lgp4dSHMH07lZ4BVoaisj3Q4mhLLqF7usUJpoNWLaDeOej8NDFsY/J+S5mmTaj408YYjUAU+VMm+Jj20HzljKhfypqPTozTUTI2JxpkYZOVkKTzDDvJGY6hZo3G/4eQIzmn7JCED4kLPfBKcybKlXaFITJwBZgwvlLDGVv0pYltfrgMWFoCURBsDDTUqQZz/9hVzw7bY+k85b6XDQXW4MAzVOMyMRL0H7CDGi+Cp2tN+5RWzCMarRbfh9gjGnibFENMTOLWqOmUWZaIMa0YUgkhusTAgm3tyNVHc9jxg/CHyYOxbn7jKDbihLm4s0tKHA3LIEkCtSoYo0FtvyDyAyyAcRw2Jgqy7kBQCKLGWOh0KmS52xMKnGrR5io95KFhpJGzZs1IPxxvT9mUvMepm61fOfITDNOFfv7yy6eSYSCm+RMZxHV4t76s34Om3AP8f6SiJMSr8sSfSIoJBdOv39tqXKmVc3iaFMkP93OQnMXQRP0vkFqSzrlTPttAmSNQdNxF2PutTVn2oGZNvpxEpQYfMtfpWqyLPOrufS2q3Qhonv1w4z4Eukn9N7HQ3oYIMOyKMbif0sigM9/bUTI8LgP8uj3tIwy07YwRUYTQZD1c9vv73ChkTqbJCN8OpUAWRlCKHJLKdVXzTBvAaVekdbaBnTBR7YsFgD4hLhZJ5Rhgddv3oyFtR34ZFUDfKtmQgpugX/lGxj3xZmY5bkBpYbGhksUQIJ99ur4hP6+VIhAjDHsY3uNLpLDMNCuZlPpXnTIm4WSoKJvDWV7AAB2FWvQGtaF3ljxMUAv75hkTBtjgSa6AclLQ2fVeBpj2rgfQ433fLVLZyBXqvp4V9S2ClKLzkpHPPp4Vam2AImIRZvD32m2T4gH6bWzRrjYuYUuRCsDbvpcIwlzYU2qODRqZfQdzCRAVhQ3jVUtEcGnhhFNUrYAcw5jx/fdhpcDAJbXp2Y2TfZQowaoyhjTavFQKEWD6Oe60t1oiCpZgC+vMQmCtrbkKAG7MU0d6aoCwShD5jPSWbJmpuMhVDfpubKvK7+BrImQoEIMN8ItCRjOGtOsEyzuYEwD0LxlkAdNRMRo21PKsVAhwLv+Y7g3zUHR93ejcvq+8GdpXIuhOrjaa3RB1iF7m9eeUCDDhU+GXQHVV4nIHhfT71jiAjCdhpmZadPpAwAH71CF6WfsidFG+TBRAAYUey2/MdO2FOs5fKVIDNoTgBl2DZgRBIQtrxQ6dQEynwuDDGO6XquAv1g3pouFKCKxKA0j1wVq50MTRCjFQwGAiuqF4wqNhtygDkQrSoFynZkeaTDTHsry70/bpHlK6OdMpUEBJszbmEcIgofcg8jOf0Bov78yRFCqdApzjHYqZUW2sRoiRR4X3EY+eGLQHnobyBxmCH+JUOGRzefMhnoLgmA6XI05Ir2adzIzLQa3QLTlYhO0RWQmZzqclDMdd+lrtbBAmGmeM83hAM0QnxESIRQZLODoqgBdABXHttLvU4HkNw30mosvwkxLbTUQwXTqPDDThJWKah7IRr6fjzESi0QHZnqojZm2s3oGTPExPe+X1h6VVWw0ymPtZGemVZmGQKq+CjNnWrHmTAN6eSwgmZkWg6ZRExDi1DCxGNNC3DJAOIV5l3v1fKmOiN2Y1n/nZ5icEsGaM82KjwFWRlKAhnElUVqrlEWpz01zTjRvKSBYX0vNV07r2SY6G+iCiqAobiyK4yGIEX3hRJTBWc+jkAjRBangN0JUjfuo+g32O+awkGX2sy9Wir0uXHPYGBoWCAABZvEGAK66eca+yY4KwjoWe12WSd8tKKg0ov3ZZ+02IkBETxEkUaD1VWlYle09I95RM2faDJ/ypxEg8yVS50yzLM5gg4WKGekSzsy0uTATg7UWQZhmZvFMQlJZVeRMIOkgdm8v6ffEgC62GdOkDWSRlIqZlhWV/k5z+SBKuqGYdF8EMWnxZlfzdm+agxFLH4MAPU9ZUTWqAQCYi0BZ1cAS36YxbbIHdmZ6cW076jqi8K79CCVfXoeiuffRY5L8WcpMM+It7PE9kqlITQyVovmPoezDc+BbYeY/Rjr0961ZK8XsFQ3oUPU+WOXWz1Pucw7zFmxq3uT5BhgjVzemjRxAG+MblVXL+1lCmGl3KmPaZKarvNbvKuO1GCZY31NrmLfZVzyGY6kzJkMM6k7L2KjDoQoujBM3YUdJd/aSUG8JCg6Oz7EcuyxiLsRKvrwWpZ/8CZ4aU2jT1WRGYjmFARJWGgA2Fe0GABgvrIesanoYp+FoITmLfsSS86Vp2KExZxv9IRtjusoI3W526wv5VZpuMHrbVtF86daKPdBhhAxLHRvpO+LTwvAwqTh69Ia14gCgL1hNwTOPxUlCRLiqBX1cb9AqaB9NKMkCZO00Z9qtM1UGJC0ByVhPRBiWjIZ5M2zZ7obi9bKtqY0xkjNdhQ4EhBg0CFBKhpk7CAIN9VY0Ac2l46EZjtxBLv39m7fKfK8TEaujWG+bc5SYEG3VIxkABIgxnaWat2fzHAhqHHXiYPyqDUcD9DaJoTq4RJGy7IB18e/ITDMg93StNgxfQFemLn//dAQWPgkpWIvAoueyKldFWGm5ejw1nPTj6/diY/WhaL5gCeLb/5Z+x4YI6200+nkKZlqItMC39GWoxj1nBVlHVwUw/YyJOHvv4fjzIdsnGX52QVHqFPKWQh6sG9NsiDt5P2VD/6VK6NBTYnwiBhiVThq0CgRKzBS4Ii1M08AIK50YcRDk6l0BAENYY9ow3BdrO+ikVvl2AAxmOpqAu/YHAECcMaYBmHnTm762bBdi7RA7rI5xGubNMNMAoFTsgODhf4daOoKGgKdS844wTitLCooBMmaRdUHALelRB/X6PE/W1RoJ8zaM2BJYz2ePYKWK3gnFIrqZTWksIdaBijemouL1Ix0FVjvCEZpC5Bfi6Ajq7whxisZEI+VV5Mw0RxqQQVVIhOmiUWem9VtbGjeUftPUnSNKutUetqZwM4RwI6S2NZZ97WGiTvAvfh6lH5yFwLxH4aqbD6iyZaElKSYzrToIqBUzizviXdquMkCZPJ9LTCorRcCKjwGw1B5da5TH2k6ogxdxmndJ8h81CNC8ZdSYhiXMO3tmutyVoHnCbO6KDzGLU8GJmT4z+Bzme/+IomarWnBU1lWBPZp5b4oMNpl4GxezxrQcpQ4CWtqKYShZlPlcdFAkBokFgkhDvRFuTDKmSxL6xC91mgMomdzYwZLeZ8kLt1dvE514jQlbiCUvZoDUYd5OcEeti3T3Vj30vMihpAYrsmGf9EmEBGtUEmNadQcwoMhD66uSycueq0RC3NyOOdPWiYR9R31G7VGnvGVaJ9Il0tJTa/36JCcGHYxpZgISNNUiUtZCy2KZgnlZ50xrGtxGnhjLdgHmhFUkROEyROicwrwHGOdNmTOtavR3mrvIzD13aBuZ4EkfCtOa9Pq7W/zN31C16J/YUzCYvISCxmAcxQhDgsm+2Q11sqCy5kybxvTSrR246PXFuPG/K+i9Jv/HFY0J89b7POnrZAFCjBI2fJH0ORJpQNhHAEh06u9bq1aC+ZvasTWqG88VRnpMud8Inc8gQEYMJDszTY17Y+wkeaxOzLQe5u0sQMbWqh7gtbZlO6EOO/usDolUxrQv0QYACEdi1DHU+ZsHES7S2dlSxvnqdYk4SPwFVWhHk1aKTcX6e1EdN/q8psJtLAxJ6CU0DVIza0w7GG9GezQIqPHtAkBnpgENbR2dNBJBHqCrR+th3rZqDcY7QYwM0WvO3anQFolDhIpSwyne7tPDu1dp+rW7mlfRGtPhsh2xQdOjiKSOjbRfVUZ1R0KzZo7tZKxjr1UKbkEL0cQIuKkDOZJQjTFHw0DD8LAz00TcJ4Ao4opGjboyvytJtNQHUtLR7C+WMG9Ng/+nh3GErDtE0jHTJE1nrEcf89td1TrrzyAxaC/jno2Ey1dKlYirDWOazZlWow450zaxUWJcE8cxAPi17JlpsWMzir6/GwBQU3kQAAH1mm7EiaE6uCTBFubNhOVTgyrZmNY0zRIa+7R6Ao3WSQzZR3dGRhqT6gA7wV1rMKlD97VsT1dWiRWvAjIz04FFT6Pk6xsweO1rAExdEQK/W8IVB2+P0/canvRbkhJDxhyWmSbGNC2PpSSocUdY9kojzHuw1AlJ0HRHC0pRVuSna9IywSiPpWnwrdKN6ejY30Mt1kPchwj6HK0BEOr1decSdXt4XCLUMn2tWSkEUdqyCGK0BZrLR41RgrgRkefe8pPFyV32wVmofPUQC0ljFyBzAvkuVc50xEYO2UGeIVkXFHklQFPpujoxcA8ATHSVQcKUC9a1ExsBF5j3GK7XngegIRyXLWRGUqobkktj+VbOgBhtgZgIwr/4uaT97akZceMzSWGJUGM6uxz+/gpuTHcX5OVJhLDH0BIUeSRMHF5GF0BlhqEjqHLKenbEi0zqFhO4mlfA1aob08tUfXDIGOatqSiaey+8G79E0Y8PomLm8Sh/52TLQuv/2fvvsEuysmwUv1flqp3f2G/nPDM9OcAQhiRJBGSIKlEQzISjgvLBQTB9ImYRFT0oCoLgBwgoQWDIA0xgGCYyM5273+437li5ap0/VqhVtffbAfmdn3L1uq6+unvv2hVWrfA8z30/9yNyc0OYMm/MVHK+VfVbsZFohMi86TOLj/EI2gRn+lTWxCptQCcU+8hx6SwI8TFqNwHNAKSatypAVjYsg8oGKxATAGiopb1KNO8CmRYKtNW2P/wObJLiwOlyrb44zceif8LJCJIcp/ohTg8i6AS4dFOh5E11G2lnD7umv4Ez7RpoEOFMNyceI0TIjGBFOtNDkznYQilcHRs6jwqqOdOixnTutGFzR1KggcLAqZYCUZ8fmExNqjbxnEu0DQAwT90KUCo34Ik0b8sYW2TrGutfFZkQ2gSZUcNcw5b0RvGetYphLM45KWe6RPPOEiluAgBWPBmZ1vpH0eHGsWPqmI6ZEX+PfRUAruZdrS9cee+qCNnqGZzps5ZoGi5CC/j6QjOZq8yem81bDyFsQ4NlaCWnTZM0b45Mb6TmndECmTZrRYm5igAZMG68lWjelErUfk5j3w+jFLm/ipvtV+O95u/L9aBKbx/GKZCnpfGtKQJkn7z7NChYbVRZDo0/f6wKkPGgVq7kTKvNMfTi+VKuUsuRKF1xSHKep7mKBiiAe7kv0NbZdVobCZCpyHQaSKO3XkKmV8aRaSWAqM6RBgnQMKmCJJQDIqqa91Rlb9lJTuEiu+xMu1DVvJWUh5QFR4xgGQQUVDNAvRnEXG+jrSkotqHh2Vwk6xPZI+E32dongk5a/6g0NM2TjGarDY6V6M4TkWnh3Bs2Dmk7kFAdHTLEFqwgXH4QBBS53ULOVXw9MgGZliki7L517kxrqT9WE1y0NT/BZrIKnaagmonIZci3oHnrg2MwOQIXtvbhqHSmj0hmgFDyfpBukbVWxb5aCrBkEXzOepiqWSWjNkpztDCCRdg7Xka7cKazHIGkeSt7N3j6TAVNahnsHavCYmqAUO8dQu1bf4z9t/82AOB4N9xwfRBBuGsabGwv6ZvGjgkveQFusx+BP0mfC9fSJTI9o7Mx1lEcATUVQrQxmjff+zVFLLPGS/edLdirrz2A9kduhNE7jKyxDcMrGU16UTjTw0WYGpFiakB5PMqAjDXuTCcZLek+3J7swPqzP4r1530S3ed8BMkCQ6rNE18b+221yXzpzY8ofS7emXuWskrsHgVrcojPf28ZDy6X1zvBcjR48NvUzt0dqCLT0m6wm0jnrgQFgT44Dq1/FHr/KEieghoe0hkWCBM0byFUuow2cmhou2ZJqXoQpdB7h6D3jzCBr90/ikw600VKgAi0PkC3MsFGq4aBzth3F536OACwqih6uWRqNnUxcncGJA0kLV1ffxDm6dtBsgh6T0nPmCBAVm2CAr5hCbozlMUCVJo3m291y4DePQQtHoAaDrKp/ew6Vjkg3MLkd0uiHmrffDuek/4HtpMl+HEu2SQ1S59oA5eQ6TyDe+ffy++cu/5pDHBJ/W75/5zpIBlqhM0VwYK9UBrrQpvYxKJKaIbffuoufPrnH4G5hi0nRSdVFuUNJlhPCBCZ5Q3LWL0POnemb8qvAsAcole990v46sHViefShqdA0hAJdIx2PAUAc2bCsDB4TMoj09SSUXpVjdxVnel4IJ2Dy3je9EbiY9pwEfrwJCjRZARQLBqUP+f93Ai5iByXOdOaIj4GqAtSKJ1ft4pMV6hfqrFbV9XIVbQR8ZihWm1NLjx16eArpeBHlOaSFiqaQKaPrQf45N3MYNk3W4dn6RKFzmvzRc7zpBrE4DRvvijm9mRnmnJkupWvS8GO5frF7PfZGpBnJWqPUAavT0Km7XaJOso+YxuYFo8j0yrtdqN+U5t49i9lVyAhJrRwDXrv0MRa00NFVbJqRIscT9W5EiWaqFnDXN2W9EaxQFdRJulMK4jqpNJYKo0UAMxQINOKIZdnaH/k2fiD9dehgz5snaAdMcTtLpNRT0kajtXlFf0hc4oVp1DNkZTXVhTTz5Q3LepqFs/K+y9PJfJcIyFHXLUSzVvjAbW5OjMuNhQgy3J4CjItqICThNnE2BVUZLWfSTKUc1EgUse7IXbjBBokwMO0+xElibym2gZhCq1/rBTsEMh0kuX4HM8BHUYZKL+2MHrLAmQcmeaGSEcrr8eWoUk0U7x3GUxU9Q/4+00sZqwJlVJBdWufU850IJ2EliL4uI0sybIloq/LyHQ52NXWQxkUUp0jvXsQWcLz8XUNbWMcmd6p85QQjiS6pECm1ZzpWsbWBCdifZB78wDRpDPdJEU/trUIT9FYWsdHsxuAzm4ARc6xoZR8NFbvAYkHMFbuLvfThJxpMXao4aKbaLiHsuDyi4zPA2tsj8zau2XOojtJgExRlwUA02F7n02jseCsaN0gwXZe+i5rbkPDZX3VRQPLYO/fWLsfABB39uIoZc623jssc1FbAVuXD2GzHCuCMVNNq6F9FnSYVnKms5xiGKXS8RiQOmKY0nFLcyrTXdTATNMxxrQ7AOC5B9oAyuNFRaaJUn5uZ5utDxuh08KZvsRhc+I45saOoU4Hv9v4v/Gf+XVwTV0Gbqc1tmZPEQWdn0AB3UiATAQSAcDjyPSZ9ietfwztjz4H+ugU0s5+dJ/zEezfsx+6RnCasnepj07B1ig2k8K+ksg0zc+ITFdVzzMKhHNXI+V5rvGWRwEArONncaazGAZnO4j8Y9HOWFZpg5zpU8vL+I1P3Iu3fOq+0vFiXxJ7ZxWZPlMTdoVAOWVQyG6AWnWpweLe+Z6C4t3ejZyXE5wmDJme4Qrqov+ZM83W5xYZoR+kEh3OmtsA00NeZwGbTWC/1ZDD4ozNg3ST7Id1m6UbHOh+HkA5X1o2Qgp0mjNlrEOfKb5W7YkJAmTVJpHpDQTIjqyzz2sb2NDVnOm6rcNYYk5+OnMZwNOsqjnTY8i0CJQoVYEWsAY/Sc+YL631j+Oa0/+KOnz4SQbr6E3Q+0eQ2y2knX3QkiGcu/6p/MxBt/z/sIucUjkmhoT1SSYo8D+kat4bQ4wX2jm1XHfhc0pxFK2DOh0EKaDpMUBiePmS/D6M1pHr5tg51oMhO1YbymMBIFm5G/n6A8gJwb3GLhxFEzNkgGjtQfzTbR6u3T4+qfOle+ASgsP5LI5f8Vu44SjLS8vTLkBsaMiRkAwJCAICxKYJnxDk2QjgtFoCX7kPiiBcBcwartzqACTGXNNDMCEwYC1+Ez4hyKb2w9d0IA2Q01yedy0c4i5swVXkXuzWj8BPAwRpgMw/BZ8QpE4bQRog1TSYhCBLAwxjHyAxLCNl19QSgMRIcmAQ+zIX1h4tIuP3rGuhvL886sEUuaiajz4/n6Hr48+QZ3DTLnxCoNEB0uNfRsI3QD8NUCO90vshlPXZ1w6fwtcOnwIIcGDBRpAGsIbH2DN5s0i9aWSEIBqdlNckBPATdg+OlcLT+vAJQWw3Jvat4U4jJQRtso4ZYx0+IThV34PZ9a9DIxTR8Dj03kF5f1nWB0gM10rl+bKAjcXEaSInEUBiRBngJz5Mw4ZFCPKoN3b9IMnkO6QkQpBOpgSLpo9OgRCCI6SDg+7F2BbcheTkN+BYBwASYz0cIUgDJGmOOI8AAhh6gjBah670r0n7AHHgp8X7JDmbI4FhY8rK0QUbv2HcR5AGoFm/9I7CcA1RGkDT2Hz00wB+4gMkg67HxXnD9dLvsnhVjjM/8UEIAYn7iPwlEAI83vgW7HQXstzHEBoewAyG3jy0YAlx9yGkyobr+KeREoJ0+hIYq/cg7j0kr3t6OABIjJaXF2NWmTOj9UMwu3ci3vWjIBqRY4ZSQDt9W/lZgxXkVh0kLvpAQwjLTKBrMWxtJD/PacivSwESoxfRieMuzkN0COvz1PSgZ6wfR4k/drxp1ZESgjBcxSj2EWYhQABdjxH1j8trN/UhEMd4cHUNdY3PKZIhGhxDMLUb/TiUzw8A/dhHsnYCPiGgRAOhOfKoiyANcPPhNfQiH0L9se+vQyMEeTxEkAYYJT4swp47Nhx2z6bHRFm0Yek6GSIYBltfhqmPIDVhx0OkhCAfnZbPSxM2Vi7btxWfuDvBOjH5msHGtWdnfJwPS31kxj3kov9TH4OIrR+WFkDIVzpkhCxeAwiBaWrsXfO5GmYpwrAHqrzzGukiNOoAidGP2TsxF29B7RMvwrWzPwaQ50PXY3jagM19YsGkMea0ZQxytndl7V3Q1+6HTkJ5z0EWyJw+g/bYfcaLbBzU5xGkAULdQZMQ2FrxnAf0e0G1BA/ks7gTW4GpJnxCMEsWMYhGaK58t7S3JCdvBpbvrMzZdUSVsWVEbJzkhoNeNMKfZ0/HX+jvxIuN/8DRk2y/ilo7kekWQAgM4sPQk1L/52EXJiFITJd9btnwCYFJfJwe9bFJc0rXzClFLxxhi3aSjZ/mNrhWsRbep29DjVdVoERHUN+Cg5hmx/YPI87YOLZGbF0+qG3CZdRFk3QRBitI0gAk7pZyJ/PREYDsRcPNQUksr3V6NMCMtgKfECzqU3ItC9IAURZiBA0+ITD4WAGApsfGjzs6hUS5xpZ6DJAcoySQ/TNKAoDE0LQEYbgq38eVczEO92LcubiMq7aO6330oiFAEizobA+/P+tg74R1ZJSwfVfXY/hWDSAErs7m35Z6BD/k8yIfjq0rw3hUmqcBf24MF+V9moQdQxFJEbBqc7/3fxBGXWTTF6H7zPfx8pAxLt9s4/ipFhtDg+OYxknEGkXM52QYdtl4TEYICAAQad+obT1k71sjrDoBAHTDkXQ8k4Xr2Nq0+A0E8RDQdNxzaoCP3bmIX37sLjS51oK6F/mmW7qOz/tRq4xtALD42jWIfQSpC810kROCwyunARJjxc9LvxH7UpwM+buxJu4Bk5pjiTWOrXl61GNGjcXmVnLlK9A68TXQe/4Zqabz+bkDI9ODTQhcDKDpCeyUjZtjaMM2U1BEGNkNmISgRvpY9geINLZ3JN40sw/daRiEoKOtASTGAllBSBPkuoUTaGGTwfpm2VnATHA3QEP4hKA3fw3SCc9HFx6G/MGPIzv+FQTX/CLsg58u2exiLTKSASghCDRjw37SiQabEOTp+P6Y5hR/980HABLjcXvnJ55D11OAxFj1B9x+y5Ccup3ZPLOXFTaC6UEjBDYf93Vum1Kig9AMWf8IgjQAOXWrfJYZbQm9cITVgL27mjP+HI1v/j6ueOjf8Hf2LvxJ+FbgO3/Lrn3x85BOX4LGTa8H7vw7BJe+EOCgVxavlNZvl/SxNBzAibvICcEqNdn+ZbnwA4IoYraaozulsq3/0xuhG/Gb/pu0lZXBueg1/P+lUUrxmm/8PO5en6yAfKFdaBfahXahXWgX2oV2oV1oF9qFdqGxdlnnCvzZI/4KmkYwM9P4b+nrEQLMzEzQMZrQLtC8/4uN4IcnsnKhXWgX2oV2oV1oF9qFdqFdaBfahXahnVu7gEz/lxtF7f2PBnrH0H3WvyCdvxoA8ODyEG/54H/is/avyyM/cflf4ddvcXDF5gbe+bwr5Oc/9Y+34kQ3wkce/hAuvvN3EG97LMzFW2SeWNbejfUXfBrerX8K7/Z34aP0CXhT9FL8w4uuwu7pcu7O8vtegkv8b+K3kpdg0w0/g1d+9wXQ/CU8N/pN3Et3YgtZwX/ar0cCE1eG78ZrbtiCn7+V5VY/Q/9rHBzZ+PL0/8bMqFCc7D7rQzLvZ8OWp5j+h6tB0gjrz/8UMi66BQBPf/c3MAhZPtFuchKftN+EAXXxl1f8G175yJ2ofeP34d75HgRXvAKjR/wG3vHhT+Ht669FajXxhs3/jE/ft4yff/QOqSr51L+6GUGS44MvuwabWy40/zSm3vcYeb3EnkLvZUwN073j3ajxGt9vSl6OO1pPxaG1ADfW78Hvpe9AeMlPYfiYtwFgpXtan3olHsi3YJb00CZD9J7+XiRbHolX/+ud2H363/G7ZiHGkM5fg+6zPjixOxpf/HXY3/soRg//VWTt3Wh+9peQzl6B7rP/FQCLeE1P17G6OkSU5PjSu38BP2XchO6Vv4j0+teNnc9+8BNofOFX8a3sYuw1lzCVr+HLD38Pkpv/Ak/Uv43ho9+C2s2/L+uUA8AV4d/it55xOW7YzXLR1X4eXv/reMI7v46cAh/9mesw7eqY+TsmDrL60m+COh15npO9AD/53tvhmTo+/QtlQZRJber9j4c2OomfjN6MX3rGY/CY/2TlO955+Ufxrlu6eMal83jDE/fi3tND/Ny/fAdzDQv/+vKHoXHT61n9Wd6+deCt+Onbd5Tmy/G/fRauovfivuv+N47NPQm3/9sf4tfNf0G095kY/Mgf4dPveSNenP4feY7gqp/F6OG/htd99C7cfqyH1zx2F/78y0xU5IuvflRBZV36Dtofez7y+lYgGUCLenhm9Dt4iG7Bv73qYei4FoxTt6H98Z+S5w4bu+AMDuHD6WPxnsYv4CP7Pw/3O3+H4LKXYvSoNwNgatBTH/gRUN3C+vP/A1MffBKobmH1FXcCRMOL/uk2HFsP8efPvQxXbWnJc//Y33wDwyjDt6ffAnt0DLk7g/WXfBXTM02srg6hrR9E50M/CmrYyNp7YazcjROP+wu848guvGzrCq7+6k/Lc/1M8z3YtW0rdnznHXiJwdI+3pU+E+9Mn4ObfvlReMpf3Ywko/jwy6/FfKNMdX3lB+7ADWsfxq+ZH0a0/9l4nf9yfOnBVfzK43fjxisWSseK9Sk88CLcfeD1eMn7vo2Go+Pff/YRcO98jyxX9XX7MXhl7xXY2rZx4/AD+EXjEwCA7+57DRae8Mu499QAP/ehO0HAtBZsQ8O3tr0T5uItGDz+D1D/4q+DgOKjj/g43vTFVWxp25it2bjjRB9fmX0HpgesZvHqy27BO762jEvu+1O8zPgsgqtehdHDXw/z5DfQ+uRLcYRsxdMCJrLU8Qz82yuvxy99+E58d3GA3/6xi/C4vTOY+vurofGcwvXnfhxdWsOujzwRGdWw9DN3gULDez7yUby5+0bkjW1Y+6nP49QgxAv+/jZYOsF//uIjJZVt6p+fUFJ7//STv4Rf+cRBvLf2F3hYVpSR+Z3kRfjn7Em4bKGBdz3/CqQ5xY+88+sAgO/M/RbM/iHk0KAhx+1X/h5WtjwJr/vI3dg15eK9L74G9a++Dc4970ffnMUjBn+A5165gBfXb8ZFt70NX8mvREaBx+ssly532vCvex3qX30rPpdfi9fEv4x/eeFFuPwjjyq92xvCP8VvmB/AM/RvYnT9GxBc+Uoc+cTbcO3i+/GlxjNx6U/9EQDgM+//Pbxo9A/49+x6/Hn9dXj/S65F9u5HYB5ruPvRf4MDX/8FEJqj98z3ofWJF4NqllyzwoueB+f+f5X7gNqsI59H8zO/gHTuSvz44I04vB7gkTs72HPsQ/hf5j/L92Os3ofGF9+Ar2aX4X07fg+/82MXy3PUvvUOuHf8LYLLX4bRI98E+4GPoXHTG/C17FIcf+K78cT9s6Vr3nGyh9f86134uPtW7KVH0H/qX+Njw0vx+59nOdo3zi/j93pvAAD41/wili7/ZTzzb76Ob9s/B4NkeJ7+Z+iOYnzOeT2oZuJG9714df+P8CT9NgxveBvCAz+FxudeC/vgp5DXFqCNFvFZPBKvC38Wf//CK7Fnpo4X/MMtONWP8cJrN2PLd/4ELzc+jU97P45fWXs23vikvXjagXm86d/vxV0PHcbXnNcCAC4L/x/k0PDki2fxtqsCtq7VNiF3Z2Cs3IVvP+xP8KKvtLGj4+CfXsKUtn/+Q9/BPaeG+L1nXIwnDz6G2jffDgC451F/ied9wcN0zcRHf+bhpf5ZD2I8629vgYEU33F/HoRmeFz4x3jHC5+A3TNlu+QZ7/4G+mGGf3rx1dg3ugXNT70K6fQBdJ/7sdIcA4Bv3Hgb9s4VaNDffeMI/vFbx7G94+Doeog9Mx7+/oVXo/npV8E6ykoaZVTDFdHf4YuvfvSG1NHOvzwVeu8Qes/4xzFhL61/BFMffDKoYePztRvxpJ5SCo/vIcbKPWh/5Ebk3hzWXvzVsfN/+3gPr/3IXdg55aIXJlj3U/zDC68q9YX73X9A7ebfQ7LtMXj3pt/CX37lMBtLl2/CrzyB2UzG4q1of+KFyJrb8a0f+Rh+5oPfQc3S8YmfvR7Pfc+3sO6ncnyo7U3/fi++8tAafvUJu/Gsyxfg3PNB1L/6FnwuuwavSV4NAPjsLz4CjqHL5wWA1frFeMzKr+Ph29v4wxsvndh31faB24/jr756BE+5eBZvfsp+tD/6XBjL3wWe/49YnXoEs9nzFFMffLJc87rP/gjS2ctA3/1wzKKLu3/kfdj34N/BOvpFvDn5aRzd/OP442dfhtrNvwv3u+/F36VPw/HLX4s3Ju+C/eDHMXr46xFc9SoAgPnuq9HCCC/Vfh9PiT+HFxufw/07Xoxn3/9EaS/c++2b8Jhbfg4A4F/3GvjX/PLYc4RphpsPreNpx/8I9QcKu0HQpdXfiWfsP/WvZUktAPjTLx7ER+5ked11+PiW80sAgJVX3CnFdD/ynZP40y8dwkzdxAdeei1sY3LO9D/dcgx/e3OhffPai0f4ucO/jNxuYu2ltzDDEYC+ci86H3kWlmgLj4/+FG8wPoifNj6D4Mqfgf3gp6CNTmLwxD9G4/O/Is/12exafP2y38V0zcJfffUInnrxLN70lP2l60/9/VXQEh+vjn8Zv2W9Fx0M0Hvm+6UKuzY4gakPPIHbMN/F6WGET//jb+NXzQ/Lc/xR8nxsffLr8PxvPRuav4R3bv8zvOt7TbzlkiX85KFfRza1H+vP+6SkeQv097+jr3c+yPSFnOn/YmMF0RsApYjzDAnPI2jaFFvoAJ4yOrQ4BaiFIDbgKoXf/dAAKEVHy+BRCs1qQe/sl4Xao84+uIYLq7UHHqU4YKwBoYXTfeDS+XIe03xwHB6lOJZvQSs24BgeDEpRpzk8w8WcYcCjFH2YALVQc9pwiQmSx5gxCA5SC608LN13nCfyuTZqxvJdqCUhcqsJa+YA1FrJtuZiwEXPTtN5eJTCgw8jzeEaLmrRAA6lyN1Z5IaL+1cJPEIRxyHilN1n067JPnMNF0GcgOY2XMOFEXRL95tnIWJ+rJfF8rs6zRHEBkAt7MIqPEphrt6LjB9rh+w83XwK99B9+CnjJpBD/4nhjh9BnJqYouxcuTsNLVhFmowQbdAvNX8VFqVI61uQ1bfCoxSZvyyPJwTwTA++kcHRgXnC+nxdb5XGhmhmfQs8SrENXSxk69BBYTW2YjmfgqdRaCv3wskiUM2QtaQbNMW0V/SbFw/hin42PViagzDNQWDDtVw4Rg1aMkSQRsjVe6A5QC1Yujnx3kqNUtT8ZRBK8ZvPfjy27dgP+6uz0P0l7KA9gFoIYx2u4SJJQ4BaaFgeXMOFlwSwlffYIhlALSRpcd1WHsEDhet0MO3WkdAaPEqhpxFSw0VNed8AQJIQueHC0hyABghiHaAWXFNDTclrNmkOj1KkhgsYDoywiwXi46HcgkZtuIYDK41K5/b6rD7qYr6AMDFhNXeyexmekv1nRH327t1Z2O09cIkOkkYIox7y+masDQlALSw0mqW+ZfeboJ4MYVIK+MtIuofhLTwCvpHBWr0PHqVIZi4H1W1YlOLBYyv47L1TuGi0iEcr99k2AM9w0aLqXKAwiI265aFp17A6ihEl4+83zy20kMCjFMRqwIkcgFoA7LFjHXuKrV/JCFnG1xeDHVcL1uS1Z2kAUAuLXYoZvVhrWsEyXMMFQQxQCx3PxJqfIEqAevcQdEoRTV8C12pCi7r4zoMnAdrA0y7ahkNrPkBD1JKRPF+QpchyCy3K7p+aTeSGC8OdgUcpZjHizwLYGrtP23ABGoFQG67uoBaPQMDr+QZrOOGzPlxFA02HbbK/9tTr4H2QIk9GCAwX8zULoBbiFGxuccPJiwfQlPdiJGx8d8DOObLnUYtOYyfWAWrB0R3ZxwaxkeYUXszGw2m0MY9VTCFC6tRL+4oX9eBQCi0dsrFuuJjW2PiOc4fVc9XuYM9U34bcarL+0Ph8CxLZh7ndghb1MIUI29Fjc6SxDTBc5KQOj1JM0Uje5xR/liivocXX7ONkAbvyVcye/DJqeYbcmcJo62PhOFPQAiYilNUXQFts/pAkKK8/AOyc7Y2x4WEYsTm8o9PGPx96Gp5eO4pr5zVYs5fDGp6ERynaiOEq/QcAXhLBpRTUarE1wW7DoxQdxHigsicDQBAOAWpib34aHijCzn5M5XU5ZtadfXB7BITmSKcPoGnXkFEXq/k0dmmnsSVbwzRf19PmDjhoIKYe20PSEMRwUUt8WJQimroI9vAkNudrfD1owTUseIYHUKAf6HgY2FoS6bMAtfjYckFzCz5tynfmUooRLEw5NdTCRbZOePNynWgTsHVYme+J2GetGry0mJPzBrNZuj4Zy3E8nVCAWthr91HLU8QwsUJn0Qu08b6MDYDqaDs12PksWxOjPiKio14RJBoNfLibCyGzLGXzqWXXAZrL/aAWrLO1kR2Flk7gbSQORSnqgxMglCJo74FR3ceaO9gzJyH2xgfZWNMcWHkIkrI9xMxT9i7N2sR9MM18tuaZHqIkBmgEyuefaPr2x8P7+u+CnrwVNw/W5VgaRbo8zuJ7WGI2sNhjfTyKgMMrKaLYBKiGtlMfuwfPcAFqIc/ZNW2nA49STNNQXifPLLiOBSMqbNMoC/n+7px9f+etI9Ycft9eNIBBKeBNwzdc6RTRq34W3lfeAgDwpy+BabhYyZvwyDqm8xC10TJMSrGWz2LKZc8k9pFpGuGByEAt4rZUYzNguIjTHN1sCgvaEFfUQlwcn4JHKQJnJ183XWYvd/bJZ4y3Pmbis3349mP4i68cQvuSy/As+q/y82j7Y2Ef+QKQRlIQ10sCGJQittvQlXOt+2wPv2ZrC8u9EbyEXdMDE0xMsxz/dMsyQC38zMP3ou2UgyCld2h68l0BwMXp3Wwszl4JVxnbmsfm0DxlY24OAVtXnBlYre2whiegP/ipkj21HV3clJgIuQ3cdirjOB6hzmuq35xdjRckl+KTP7EZxqZrCkexwWxZpBGCPEEUm5hC2V+YQohBqKMWDUAoRS9tAdSE57D3msU+wnMcZ/+T2gWa9w+iCUVvJbrqmLqsgydaFjHlPVXNGICsfexSoZrrIZ25pPhdey8AyNp5W8HUOY+tl8UD8izBfMYiZIfyBfTDVKoLeiSCZ+mYsZk4R0CZ2IVralKRfJ7XIrWyQjkVUJQaz9AMXlMwnb+65EgD5dqPI7iyeLsbMTVZoX5MnQ78OMNaxKauRSNZ7sU1i3M4Uomal7niSt7HKVO8JokvFchVVUUHcVEWiaueivqkAKD5TB10GW38R87qO9oHPwXkGeKsUPPOagu8XzaW+Nd8oXw7h7w2X5x/g9Bbh5cJGZJxlVB2Hoaa7CCnoSNnNbm9WZziJT1EKY2ssVXWaWwSv6TYqClq3oBaSqNca1qrlD4oakyfPaWBRF2JNG3fthOEkEKdk5fQEaWxRkpZLKBQeaSEOR82V+5W1Vwdyj7TrBrqjo4RLZfGMvlvZBkGrgwshOqE+mxVDZVIpU5XKo7O62zcC+Vqoeq6Tsub4WG6CWGSIW8w5oSm1JEWSrq5NwdoBjJ+jN47gjDJpLr8tFcu2cFUaSn0pJh71tEvyn8bvL50MnelLIESjNh7S4KycdrSQliVOtM2Yvn+W87kusjs2fNSaSzRj2k2LvJT1Crvl8tioVwerAF2fxktq5C6AVu7hBqtUMWuw4fO52bW3o2cl9Y5cvIkAOCpF8/JY41ULWMzQJyqauSiNBavSkCL+Sv6oqTmnfjSkWbPcBq9dfYcQ71gEYiKCGL8umahCi7VsRV1U9HyiF1flO7q19k6L8ryqMrE4v5ECakTYOuBlw/H6oJqAVtPndyHhhymTuTeMqIODnPFaQDIm1sBnaEnNY3d62jE56HhIHW4+i4G2AR2XqGmO+IqrS6KNbbOqxIM4Mm157TBVHXnTn4OAJBOXwIQItEO9tmBsX4sNVFn2nBkbePtHRc5NLzVfj16z3w/oBmybI03Sc27UmdaPbY/Qc2+F6aYwgAeAlAQZM1taDrKemp6SOeuAiU6kvmr5Ts/xstjbc1P4pcMxrRJZw7AMbWiNFalznQ2fREAYAGr0Egx9sX86QaJrDE9MNg7UetMRzBBecqZGE8txyzWn/omwGTXdni1jo3qTJfKr1E+V3Mq+100UWJnn8nsnGV9Eyg0rAzLZdjSnMo11DF1yXoiUVdW8qBEQ8pN9m6vXLJN7PMtXr9d3LfYr0Wb0ssVGdRG/GWQLAIlGvLawvgBhouc39eukKnLLzlMiV7s87K02gQlb/W+XFOTCvzVGtnZ1EXI3WmQ1Ac5dYf8XF17ixJudRzrFnPrlqPdolToGUtjsWtmfJzXFbX9QPZdsR4bolTdOVTqEK1Q8+bnE3PWKVcjCS/5ScSbr0d40fNArTpySrGSsyCkm65D5+NzibblmBeVRVpkhH6Yyvece2zdWvVjWcpsl9XDLsLsvxVre6kfrMYm3JLvxwPYjoQzRqttmZemvF27XH6WtvfIajSqjVeUxio7gqIm9Auu3oynXbYFEeX2DLcpDq8HWB3FqFk6nnX5eOk4tVVLj26PWKWApFIfW+y1LolhIUGHK+NTu42syfrBOnoT+y0vUztP1uHHmZy31RK3Qh0/Nzz4cHAibSKcq/Sb4Ug1fs1fRjdIZCUaUa2kCR/doS9LIK6mbN0x3KJU2w9ju+BM/yDaBGfaNrRSeQUAyPlkVGs+x2ku66vatDBas6mCnpZOMSNLTJLpdAkG0jFneuXkQzBJhpCaWMQUMxBMYfBEqFk6Zhy20IY8+uUYujQuXnxFBy992FZ5H6Kk07lI2Ytam5MWLVtZpAmK+shezBZ0WRrLncLSMEKIQvH8gVPMgFOdH8csl4KJ1plDfCjfxK9BAV4aSExooFwaywNbAHV/SR4rNpiePoWb8wNIzTq0YAX62v2IlDrTeX0zO/cZFgVpxNTmpCNM8kSWHam2Nt/w+nRyZF2cwyDc8XWnYFk2ltBmz8FLQ+TNHXKhbaDsTIvSWMIZGXemea3pSmma86sxzRdkuwXwkjtifDV4KSJRTkMYZ2JRF/0pnlWMQ7U8lXDsNLuOumXI+qrgc8vK2fcp33jF2BVOoChD91Pa52AqzqlQTKWGI68/p/VL1xeljW7JL8IJOi1/eoTOI0xzZA02LvRSgEaUSGNzSQTE9N4RWRbL0slYuTnb0GAjgaaUgzI5pREATFHPfe5K2b9pwEv/VJy2Bolg6lqpfryFtHCmuREj+kZtaU6LOs1mHYaowzypNBYvxaLFA1kWS5RtEmVYAKCWF/NGrY/pCWc6K8ZbzdKxm7DPc3cW1G5KY7xJB2i7JnZOe+jwZ7BVZzoeMmcaldJYfH44iGCAB1d0Cu8bb8fVybf58+XQKvNbG52G32PzOjLb8nNZzzWLgCwGIUQpj8XrNicjEMrnGZ8XWczGnHB0h022zm8lbA6pzqBj6jCQQueBzmM5W0PdbCgdrlGcgVIKLSz2nTp8WLomg1AjuDhMC4Mua2yT5aQ8XlKwcKZdxLz81xTpYxOv6yqCiT64M5oXa6woFzignnQ8V0w2L7yQGb3pNNvbkoXr5e/SmUvl+KkGHVaGkUx5yjVbrlfb2+y+133FeVP2u7E60yJYx98XlceG6AXjY38YpdhBFGfUcErrqW1o6D3jH7H+wpuQN7eDEAJLJzjCgxW/iH/BI7R7kRk1+A//VTiGJktjyXrofE1Jp5gzPU/W0HGK+q9i31v3k6I0lsEcCbU0FkCQ6EXgHOClseQ+NC+dAOFM+2qdaf5v29RK+72Z9OXaJNYr0fp8/d5tsPHWs9m4WBpGpeNUp91TSmNp8QCEMxOo3UbIS60NeuXSgrKEHJ9TUZoDlJbqTANA5wzOtD44xvthQZYXqra8xuaFm7M16ZTNaNdF7fozO9NqGc+NSniCaLJE1qO1u8f2JUAJ+lh1HO8Vz/TVg2sytOdMKI1lKyX0AODggDs3JJDrUTAhECHKopoTag5v1MbqTAuboVra0/TQe/b/weBJfwqABRfWwB3BaAUkYO/wNO3Ie8xlnekR+mFSDkgDWB3FEkTYkp/EFsLOsWJt5f3AnrvmGHh+/FY8I327tEWqTdTkXkFbzsF491PlO1ZtemFLVktjrfL1Z8qzsL3jSptEHH94lf29a9o7a8DCrny/MLoXAKRzLxq1GjJ41oCPNmH3mTtt5E1mY4hSkvHupwEA5tBFEMUyADLmTMugRZHuIsAsteXuDD9+Cd0gQUtcm+8LTeLDH3bl8csJ6w/LE/blhTrTF9pGTTrTiuNmaGPIdM4jVaMohUhV9xXHuqihuwEyXWNULQ0ZFsgqjnbLzvTqcRbFOkxZhLiETCNEzTYwbXFnGsyZVpHpizrAqx+7u8jV5puLdj7I9KZrxr5TjRrP0jG02GRtxByZDgpkenkYyXsDgJSj+c4EZ1pEfU8cZ3TbrrNNHiOeQX0nLomlAeIp9ThFHUNh8I/MKaQwMPJY8EIfnqw402dBprO4CBDUNgG6JaPeArGuNoF69/LJzjS1WzJyD7CNxTZ0uanISze3S+StSfzSgqlFXX6uNgDFmeb9KOsEhwoynadIQ/b+q8bppCbra3sF+iXqXda5oS02YIFQi41ZGC0CybezMjJNaeHY6U4dNduQ9VVpPASlFA53TDIRwBB1pjV27/0wwVayhNenf1PKJ5L1yA0XlCPTs4QZCKLusTjXAB4+kxWo2lE6hyjNkdQYAqdFXYCPjWp/ZM2d7P57h3GSG0rTNWssz8/UiYz4ys8WbwGiYak2bzJ3lXQO8qhs9IlW1yLmsCsIhU0S6aydDZmuK8huUWd6EjLNN8uoJw31Sci06kwLIwAA6tGp0rktvexMp7xmcc7Hb5sMsaPDHISOZ0JDLgMwAFu34iwvggGGqDNd5ECJOX0N7kXttr/AT/b+DgAQZ7RkSAHMmY4HbM3K3CKYIvofKIwvGaAQzjQ3NqlmIHfZnKX8PTl8Xoya+wAAW7lxWEWm6woCfJQ703Y2kAGLjCOAJCgCdk0SwNQJbO7wjmDjUMmZ3gLKkWmXBxgDv0CmRdBgFzkFh7BnEfNToKwOLcapQPsHcKXjqa7LAJBNs70t2Vzk4KYzB0DtIhgj2hceWMHT/uabuPUgGxuxxg1VAFva7PrdIJH7qcrEqgb/xp1ptu/VSDSxzvogSpUa08xAVZFp29BAnTay9m75mWVoOMqR6VnC1tGTj/wdZO3dcEwdQ8rrTCcC7eTIdHsPKDRYJMNuVwkwCWc6SDDHnWkRjJbINJ8vmc7OLQKOLdeEzllbubdJOtMWZXtfklF5DrHGOoYOTQmmkqgnA1XrFWdaIFw7NDa3fY+tf8sVZFrYODph65qo8w4Aeo/pV+ROB4nB3otqiKv3JtapMM1B4oFkQMU2m4vtSt14temcLZQ1t254jLB3RDspnGn5rs7iTCtrnlMJVKtN1Du+Trsfj9/L3mUJmRbj1KzjhGLj3bVYvJeJdab1cp3p25fY/XT0SO6x4l2owU2D253medSZrnE22ShKWQCRAxJVZLragiTDGmXz3Ol+DwQUGdEx1Ju4eivbP8Q+0iQj+EEg7RYRkF4dxTjJg9n7gjuhEYpAq6NL2O+EnSIYb1FKJzKp2Hfs8yjJMHrY/4V4yyMRXPbTBUtGdaaTyc702oi9u+mahR1TqjPN+vUQd6Z3Tm1cn1q06prV5DXqRQCyuBlNrmNN4sugtIpMy2fc9RTk0GCSDFa0qtSZLo8hsUfT2pwcC6p/IppwtjV/pYRMZ022zjcxQsRZctRw0OXLgeVy5loeSwDrh6ldcKZ/EM0an3jWBGcaHInIKNsQgAKlc00NmpysNaTTl4ASHVQzkHWYMw2iyYmygyyNIdPh6QcAAMcJ2xT6YVpQ2QhDpjsWmxyFM60XUbh4yBbGvGw0nY3mTcJ1GF3m0E5EpivOtM+d6XrCImHS8XSmsDSIkcJAQtlEd7iB56nOtKR5sz7sLrOoc3t+F6jGazXywEUVmRbNVVA6gSSKyFzI7084/Rp3piXNWzjTeQxkZcNBPQ/VLOm4iqiquomprc4Xw7UNnGkQDQO9Lf+b1+ZgGQSnaad0WNbagcRgm1ULvnRmgAKZphKZ5pFsvtFQS0QOC2e6+R+vwJP+8wmYRXeMNjmpSSRWiW6KRb8GkeaQ8b8ryDQ3IgRCYHIHQBgHSZpL5MuwGzA0Isc3Eh9JVjjb4hzSmeabwyBMMQNmlGjBSpEOIJFpV0ZeZ4hApss07wF18TkwAZu0vhUjjjYFmiej6sJ4k3R/bghkHJnW+kfwtUMsiHSlIjwmmqVraPDxlltNZI1tbF4e/irqn/81kCxC1tyBvLVTbvzgzrRWcQIbJODIdOFoWkgUmjebM/2zItM16eAl+TgyTRVkUbxjjxs0qjPt5gOAYyxNBZl20y6QBLK/LUND3TawW2N07qzNjFuBTLcxxI4p1vdt1yw5m+w+hsyZJgKZ5kawZpRSIQBI1LWRc6p8lk90pumIObqaN618YYAaZfpuSyLTHLnh74ZajWLM8rVJBICiFnOmO2TIEGWjMG4dQ5P3mhuuNEitdFAyrP0ohRYWyF4DPkxdg5mx3/rUwSKdRs7XyVxBpsX6GIbcMDNchNyZvkRjzJfQbEtRnQEf905e9LvHHWsVme67ZWf6u+kW/NmXDqLfvBi53WYU37krQM1xZPq7J9kcXOnxucj3rZqtY7rG/h1nVDoyBXU7HEOBxmnePN0I0cSxPwhT7OCUezFvG4ozPYlqa+kajio0+venT0Sw91ny+I2Q6dzpwLfZurPXLtZfV7AO/AJ98k0WjBEOgnSqlecBysh0piDTgr0DFKhxWKJ5F8EuLeyhw1NQSgwAQFLjt4D1UVJntslyBZmW1GRTZ0FD3UTO34HeZc40dafkZ9GGznSBTBOBopl1hLzf2trGyLTW58h0Y9uGx4ggOcAYYit6mZkn1oMHe8Dx7rjjLoL7jqnDrgT81bbaZijj1dqDuPFytk+qwRw16HO8y5lYBBKVtnQimQtqs82yA/+NRTama/DlGjGR5k0TmEgl6+hcmnDOR3FWtg+ryDSAf77tOD5z75K8/iplxxirTCgStXl88dWPwXXb2+y5RVoYRjBCtt5SzZS21MooxilwZDq4DwCwZG5BJBieApm2DZl68dHvnpr4HKKvwjRHvPcZ6N34YeSNzci5wyz3gDyTAQO5foPNH7H2THkmtnVc+Dz1zB+xNevQGkemz8GZVgELEymMnF/THrcRRFCqiRFaPHWKOq2SM51bDWRT+xHxOeJGSzII1jgDMl1NHVKbtGU5Mt0UyLRwpomPxO/x6zelLeDWirHxw4hOX3CmfxDNUpxR3jRCsEVjRk1qc4dHceyEIzGSdEijRCOhTgf9p/wl+k95Vwn5EBNlO1nCyiiW+dYAoHGHNmjsAoASMi1o3h2j7Ew7pl6KwqlIrnAAzkbzFvmbaWtXSQVado+yQLimDt9m520kK2yR4jm6udORFLGUIxAOYRu4axC4t/8VrCNfKG0Mp/ohLO6w7Ny5Rz5vgUyXc6blfSjOtCadaW4UuGyDWzf4ojFcrCDTRQS7anADRQ537s1K9cUib3qyM+1xatlK6kz8HgC6Wlv+O/fmYevauDPd3I6YO9OzZijVqkFpEeHdKGfaKZBF0czFW2FkAa7WHjhHmneZ1gwUOaqCDirGfpXmrVWQaZH/LAy9JA6gE7Zh6lz8Sb7vxEeUFo4TqQtWxTjNu8YRWkJzSQ+XOdOGi9xjG880KRwr1i9scxzAw93GAfSf8i70n/ouWRwvSHLkdYbOSGdaItPcmW4KmvdhfPkhFmx73B7FMePN1DU53qjVQLz9ceyLT70e9kP/DqqZ6D/5LwBCkPP1QU/LSKdoNZ4/qtK8bSRyXopcxEnoXJpT1CRNui4j1pOR6SJnWtDDPEsH0qCUh6/TVM6/DimvLfrwpAyeWDpzpveQsjMt0hQ6ZIgdHfb+O94EZzoZIk7pGM1bvVcRVZ8Guz+Po+ZJRsfWPW10GnrEAn9WY6b87DLfl43htlOhecfCmW4W9xH7AKh0RrP6JpmPv4WsjCHTYjxkZgN9yvYcI+5B14icm4HflcFQ8XymrknjZQgX0Awk81eDagbSmUulk2ULZzrga5ruwOe54QcIc6ZHVhEkE8i0nSsBERWZ5n0Q1gsHhoLg9+8w8L5bj+NvvnEcvWe+D/2n/wPy5vaCLq/0+9KA7wecoRRy1KdhG3BNXT63QE1FYMBFNEaZLHJReVBFYW31/PGg6CBKsUPjwTDOKPFMHQLAm6TIaxsavp3vRaa7uCPfg99KXyLfo4pMk3gI5JlMJaB2Ez2+3+wwCmaBMGrrCVsrUmIiNtnYzahAptnfmSGQdpEzbRR7UX2THHdGFspnCBKWGiCRaVMrpfmQuI8pjyPTFeaKCEDMZ+wapC2c6XJfCodSDewK50Ai03ZHOmJx0Kv8ntksKisgHYh1dUYi2ueETDc2RqZzBZk+RmdlkFQEYcT4uXMlx7u/fmTs9xKZNvUxXZcwyfBHNz2EV/zzHbjx3wYYUgcNEuBKi61tQZLLdU+M/0SvYYXn4z56V8FAm4RKAwVFOMpyjOIUty+x85l5iDrvuoC/i2q+uYtQ7pHn0gTqO4xSaS9Q0wO08r0tDSL8yRcP4rc/+z3klJZo3vo6U8XPa/MlR17SvIkPl7MXVVtqdVTkTGtgz7NobFW0Xdi5DI3gZx7B9tt3fP5B3PRAOS0AKDvTavvHO9gczEL+7tNibKn7iKB4i5SkmmVI23VlvQsAOCyc6enzc6brCjNNZVPJz0Q6HwmkDklut2XgD+D0cKIhdtna0kxWxuwu0UrONJ+rwRmR6WWsB4lExcXcasJHxucwtRrS3qs5dhF0/iHMm77gTP8g2gSaNwCJTAvnVlMmpBRh4kZnzdLHaETx3mcg3vNjpXOKibLPZAvD8fUiGtvglBB3jiHZ/SgtiazULB1Nk10v4gJkjlHQvEkyKhx6zQB12IJVzaEFAK17CK2P/QTaH3oaGl9k5b8mUbyBch5IzdIR2mwyNtMVkKgnRX6o3ZbGU8ZzXIQD3PEPon7z76L+hV8r8pGSHJ+9b7lAlWa2FZOVP0cJmSbFJu+oyPSw7ExnHJlc1ZiTow3KyDR1pmTe46RAQ+FQKkI/EpmeQPPOYklPXU43Vjlc5fnR4ny2oaOHGkJa5IBlzR0IdWZczBqKcZGGRWSVOyNWxZkWTq/GnUakgaT87SaL54hMiwW5cKaFkezxzSFMc6yMitydhm0AeVrkRfJ+M7ICmaaUIo2KCLhps3Gt22zsaqmPKM0Kx6leZlWoAmSq0yWebxIyPUXZhiA2aWH4DqkL29AQ7ftxZJuuUcZjJjcUrTKmpDPd2smu1z2Mo+s+TJ3gkbsmB6Aa3OmntuJMd9kcHz3qzXK+Fcg/O76OMkJT41RfleatItNNp0xJVluaURl8oKYnjZ50Ys50U/ZTELO5Vrf0gqmh26Aa28CZE0tlVLvHtQK04QnZ36ZO0LAIHqGJvLEr2HkmINMd15JIvmgSmZbIuuJMW8IQYb+Z4uJOFo1gIkWsINOC7aKNTsFNmJHltYrxzZ69zE5qiwAF71MxzvIKMm0hhQ5Og7U8KaK4lSyP5UyL9Sc16uiBr9l8rgqqdzIsG4wN4jN0hq9TPrWxve2i/8z3Ye3FX0fe2CyRZpMjlkkogrquFFoTIj89o3CmB1SoDyupNNyxHlAPTW6sWU4dp3jQL2vtxH1rbA/6l2+fxIPmfllmRjIbFENLBlelM82CwMIQlI6ecKZ531okg03KhmAR0BCBONaHOqEIwvLYAdgeLWnefN8lhMggwUbI9BI6+NQTPo/nxm9FBEuuPQtNu4RMq89JrTrWdNa3W/WCWSAcJ0EZHxpT0LXyHBTIdKbs9QCb10Vgt0CmSRbIVCk/zkpU5KoAGYl66PA+ruZMD6IUBDk2JWxNsmYZs0KIOokWSGGuwtESATG9e5j/vwOd00DzsA+1Yms1ZxoA8hFfU9wZRHpBd92o6RyZFlTUSU1Fpo/ROYxIRSyOz20fDh5YHg+iC8fDtYogjwgk3Hx4HR+8/QS+u9hHN8xxB2U2Wmv1DggfViD9Ylx0syJwpJZt2yiorQbHj6wFcqwBwJTBxsQkZBpgY+b7ESDLKBAHxdpWbSIAE6U51v2EI9N8nvOqI6qdBJSR6amcix4q9sSKkjMt2jGyWRHRK8bZy6/fhmdfsQkUwJv//V7ccbwcqClo3mVn+u417mT73BYSrFEQuV4CBcV7yjNlqlbO5+Fav48spzhyHs60uqbI/d9gAdBqE2l5c1iXdjK1W6DOlGReCaZo6rFAUTNdKWjeTtWZLmwVVYdj7LqKM90LkoKxyYG+JhmBRoUz7Ss52gX76IIzfaFNahNo3kh8tHm0aFTfyb7PCiNXONEj7lTXbOOsOTkAkPMBe5HJNhORNz2KUyykzICf3cbyK/phUsj6kxA1y0BTZ9ct07wLRKBQNa4VBuKEge88+AlYJ74Gc/m70Icsuhpve+zk7qnQvEOHLYztdEVSEnOrCegmlnhUu5rHV8vY5NT9JXR4BDpIMnzszpPSmc5rRV4YBCKt5rFviEwfB+JRQY/lqOYpMMOW8OeTyLTVLFCUCRE2VXxMNPHvSci0arwsx5PFUQBghRZUn6w2x/u1TPXOW9vha+zepnTFaeSIGtUMOb7E5isi4iqyyO61MMz3kJPnmDNdFgsBCmfPznzsn2XXvv1Yt1DztvXSGBO/NYSqPHh+HxfY8qkNorONQLfr8tgwSQvHSaV5UyoNhUGYyE2KfV+OPFPTlZtFhztYcUqLc4Eh06UcfkW5NWtwZJqzRGRwQdC8uTFnJAPUEeDabW2Zf6Y2SycKMt1EsuXRUuU82vNjCK54xVj/iiBBreJMewgnItNjat5hCiQ+nHs+AMLffZIrat5WTeZMp5No3nZhTOU8z96z9BI6L5zYFhmhhhAGRxbuyXeyfhucKCEMB3AI02SASPeQbLqOnUfNmebUufYkZDpmat4uOTsy3aFd+V0DfonmLQIgWrCCGe7UOM3CuGV9U873FYb/ehWZthuAKRCvoES91+yaVILeRpZLOYwqMh0bdSlUKFAhYfxkw3JqkaB5ixz+ERwWgDA95kgDMgBpCPE+IbSkO+hrXCyKM0LW9YJF0cvZ76xsJNMlnExR8+bjqm4bUvRs0NwnafxZTvFnXzqo9KGC7vPzieCqxgOBfs76VVAU25V+Vt+xp5XpxlUBKVWVN+EIFLIYrU+8CPUvvxl+GI7RvIECIZ3k1Ig1skcdZGDvRKw9e2ZqhTOdjAo6r24Duo3ThPXtJlq8Q89ivxXiY741UwS0pAAZD4bynGkxptpmKhkheW0eEM50GkjHNkzyEipnG+W1mIQb50z3wxTbyRKc3AfVbXgLzO5YG8WlHFV/ggJ1FZmmbgeWyz5zcr9QwUfh8HhWIcxGhyJoO4PYOLszrQkBsjMg02rO9FE6h1FVeT0Rc8jG4TV/LA83UJFp0b8cmV7lAYYrNjfxvpdcg8uveyIAwDp9mwxmdkMh5sWut5oyZ3pr25EUaGBjZNpS9vPDaz4SGIi4ndfhzrTMma7YITUSnpcAmWtqkt0gaPlqLrxoauWapWEEP8mwRsvHVZ1psb4bJC8EABV7YnWUjDnTR7CgONPFcxBC8IYn7sNj90wjzijezmvEi1Yg02WnsZuxfssjYR/wsWW4UKvVrCniY/KaFluDur0uFvsh4ozC0gkWmhuzDkVTA6gNvp/lE/oVKNLytnHBSkp0tg8RgqzDAlup2DN5oGgqWy60aqyqMz2B5n1GZ3qplDOdK8i0y1mIqdmQ6Ql120A+gcX7w9IuONM/iGaPO9PCwRxQFz4XDNEVZ3qc5q0XyPYZarAJsZOdYOcXedMHT3elquHUVi7wklEkcoONULN1NAy2SanOdK4oF0qH3nDl4jhJgEyUswr3PpMpmj7nY4j2P3viPasllTxTR8QpJ+1srSQ+BhT5VsLQaRkpPFMvGcpbc/bsXzu4im5vXZa5ymoLgFGleU92pu1SzvTJQnzBcOF6zDA+KahEXKBMItN2UwlATKJ5j4twnSlnWhg8A+qiG00unQUAp/PCmc5r87JfRf5Q7kyxSCAvWdPRimcnalksHkEtRFJ4vqEiIAWUN9zd2uL5qXmXcqaLXEhhFNxytFvkTFtGybCUqIXCKoizXJYS8lFsSoZdpEAkkS9p3jJFIU+ALJLoUEbLzqZkXUhk2pOlsdpK/izrFzYPhtQtGYaibFuQZEg2M4Vi++CngTxledkAInsGXZ+p64uxPUUGEyneQDVnugFqN+Ff/6vAJc/E8Ef+UL5DoKAYC+RZIMk5X95dGsLUSem5LZIWAmSK8rRz7wfRuOn1qN36p4wNkFEl57he5ExPEnTRbcnYyEPWr56pl/LGBYWvhZEMNqbEwkHKNnttcEIqhVuGhmuTWwEAh+rXSRXeLtjzdsgQW1tsLLQdoxQkAQpkWtLUlVy3QqSPC4blXfldk4yYABkfk1lrByjRQWiO/YTRRalbfm+F7gQ7X6cqQMYDVCrNm6RBwaTQbVimheOUo5NkuYQUOYYmjatIL5BpwSIRxg+tKBw3CGM/FM60O4aQiPGoU4aSJ1ERWOqTMtq0Qorn7nNnmoDKoKXNafIDuNLprFk6vpczQ+uEsx8AMFu3oGsEXz24hpsPKwFVFOkXOaUS5RSsIlHSUTjTAjXtCkdPZ1g/ANQVkUnQQlBO5OZC05ELZfVohJxSGCt3wzr6Jbjf/Qf8Wv/3pOiXSM9Qr+2Y4+uhWCNlySAC6QDumalJNJ/Eg0KUjq+Px3O2jk/lBQVXOE7iPgJruihPl5eR6VwRXyMAmilXyjYchlgZRRBHXbOEQ2FoBIZGSgJkWrRxzvQgTCX9P52+GJ06Y+xQAIv9ou/DCci0YEfpAg1zOiA8dadBfCwNimsV4mhase6KfcadRajV+O82oHnTXOqinDsyPYshlLxZZfyMqIs0p2MCsAUCX9ynQKYFJX7nlIuL5uqgW5iApbl465gApAjQL8es37e2Xcw3bGznYosb0rxLyDQPvHGFdFF6M0gygOYyUC6YQgyZPndnmhCCGp8HsV+gkNVWcqYHEcIkwxrKx+VepVyU4Uo20F6e4qMCE6ujGCO4MogCAA/lCxORaYCN619+DGOHVpXmJTJdoXmvcwVqI/NBKd1QfGzVL5BpeT3OlhsOB1J8bMeUNzHPvdrsEjIt7M3xflU/36ZxZ9puSrtg8IQ/wOAJ75CsHzRYH8/QNRnc2jhnukCmJ+VMUyHu6q/A90ewuTBlxvUIXBJjiuvNRHz8mTpLRRK2SrVSxg9Du+BM/yDaBJq3xp3pRTqFmIiJqSLTZ6B5i5yuCS3lEae59AR0ZDi6zq65dPx+RlcjLuzmvNxwhbKgRyJ4po6axpFpURrL1ABFgKyUt30GZFqIhqWzVyDe8SNIF65Dtb60aI6yuHmWjtRlTmYnXy2Qaa5we1ogEbwm5hsetxV//RNXlPLyNmdsY/z2iT7mBSpttwDTlTlzk2jeruJMO6rq7/BEaSFpcePhaMocfGO0CICWcliL0gmTaN5FORLRhGOtT0KmuUHchzexRItoi1kRocy9eRDCFqgl2gZQ0GwG3NBuKcaFzJfmRgxQLNwCmShKlghnuoJMn8NmMIniro6jh3Fn+tZjXQykmrchVW1VgSYt8WU+cpjmyARVlRTOtOV4yCk3LsNhIUCmRLJJPCzlg6mBGSkEpKh55zxn3kEED2FRGispHAV1w1ZLtcU7n4jcrEMfHId16DMgNAclGl776VP4sXd/A19+aBWpzcb6NPp47AbOdDVnGgCC614D/MT7JKpa9C/7XjjL4u8+F6xzKXPaBLoIlOtMb+EO6dH1QOaxaYMTyChjBQj6ODW9Imd6AjINFGNIjGnPMsrItFJDVJTUCI2mLDVWzZk+EDBn+h7v4fIaJyM2x2d1X6J0hq5hzqoikQMkaTouQIZxZLqVKQrYFWSaWg0ZHJIlSKrOtKQos/E0xcWxhLGlOk7SeU19pQZ2DZahKTTvlVIQcvdMTRpXoV6TOdMk6gGUSpo3goIiLJ7F0jUpTudTG5duKhtnVKEtOoiLwJLuYB3lsXYaBQtmkJnI+NzTkiGQJTC5YM6AFnWm67aBv0ifjb/1fg6fqzMxruu2tfETVzNk/E9uOsiqLBiOZF9oyQDdICnqE/OgwzDnNG/ugHQqyDQARKRcTxlAqWa4qkGiaooMwrSkF/Ho7Fvsp2ZLOn9AgYafSVFZsG7UdWeubkkWG40GhfgYHztHEp6+kChifZLm3QUAhPaMNMplaSzeR2LdPDCl4TlXLsAQ+5A3DxBSONMKMh2kmeKEaECWgKRKsDHqSkdhUmmsA1yYLp05AI0Q6fAdWS/2XfFuVFppXhFUos6UpIA2EODUQHHG0wLZlvXWeZAyd6cLZ7pS/UA0TdaY1mVZy0mtmjM9rASLCmSaff5ghertK0EDsSeIvhV6FEJELZ2/GhQEev8IdthDfgwbM0LnYzFix27lqvVi73QnBHGAcs704TWuwyCFFtk7DZIMJFwHoRkoiNT48BCdlwAZUKSWyPzYCU6fQEEB4PQgRpDkUoBMtKyCTIMQuT7v1ZitV6V5A0CsOOEPZXPFvjEh6O8qqVhqi5ScdtHSLEcvZ3azSwMcXgsU5lpVyZsj07UCmbZc1ucjfyjzpc9Fybt67y2ZXlWfeKwIPm7j7BmB6ANANnMA4YGfks613mTjfh7F/lAtx6mKxwrh0MnItGBZLhfvHlpJS0hUpBApGGIvOJNP8T+9XXCmfxBtAs1bHwhnehoRYRPNyCcg0yWat3Bkz0DzbmwB1W0YNMFWsoyjPGfa50re6/Y2EE2TqIBQFnQRoWYbqPFaoiEYMmDqmqRza4oAGTVrJUSx2qrK0Gdq6gJRswyk3DC1kEg6bO50kGS53LB1i23KW+vAJfON0uTbxOnsALCJKCWoUBgUUs1bFSBTcqbVEjr64ERJOEsYS4dj9mxaFmELVmSN59xunXFR0CdQnSXNe0LOtOjfPvVk3lS15ZTiRFIsquJ8lq5JypOgIvYhNtBiPBbvqzCGq6U0JDIdCme6QEjaZIQOOXuJtMlq3hxxSga4emsLOgGG3WX8de/n8GvGv5Ro3rlVl+NfS0Yl6ho45SpUcsHqjoWAsyzSaKCITdUkAqXFfanmDaCUO1xQ+Ao0jqHHzICZJr1xATLqllApSZlMc8BwEe/+UQCAd8ffsmdyZ3DPUoAko3jjJ+7ByZTd15WdBHMNe2I/WjpBU+ZMT6Z5Ff1bRabZ2F7X2LiwaSjrDMvzK3Wmd0x50AlDT7IuF04L1ziNkRY0b7MmS4xtVGqkoDsXubzq3BIidy0UznRkNHCSO5GaQvNuYoCt/j0AgG9b18prHA3Zu6mKl82aZeSMxENoSgBzIs2b30NDdaYJd6ZliZpaydAGMCa0WKqIgAKpEMaWpjhOMliUBqW+tXSCRR5U2ERWS8j0ddta0lkItFqRM50nQBpK1eeqM90gPODAkenXPflyPKYawNHLzjRJeJ+ZhWq4aKeU+upRRguRpnhY2ieGKjJt61hGGx/Sfwz3ddk83DXt4ZWP2AHH0HBozcfR9YAZ0cq6uqQ4VA7Yujgco3kL1LRYN0PuTKtpDZoI1hGtzPzi781DiH6YSqQ/8+alrkjSKNRxAeAlD9uKpx+YG+9HFHudCJar75AQgtkpNieNdCTniBiLD/H9phYVe4RAiOZEyokzcwZkmj3Lsy5q4DeetK9QvOZ7BTWFnkhYONNxVtSYNrSx4DCJ+ui4RXkutZWQ6ZlLAUAKAgpnDgAOrow7FFV14tzpILcFMh3IoDqAEuIoEF8R6M29Wfjcma7RDZxpLj6W1xcm5p6q9yQclEN0ASNqsvECNn4KZJr140Or5esFitBaVYBMOMqCBUTtFrIpxtK4hjDbrSijx97BCZ/1+9YWG69P4GW0trYnMxfVUpfCiQNfj1tc6dyPc2mDUHdKBjW886R5A0retBSbOjvNO0gy9FBDprgeKuosP+P3tZeUnWlKqaTMU84kOEU7WEksuW/YExB2AejEGUU+IR9fRabDNJfsN4tkuO3wcmEXV1ijwl6dVpBpwWyM/IEcI+ei5M3us+iXGVMoeW9A87bLzvQkxW/RSIP1lbCXXVMrB08UtgKjeRfMlWoTAq1asCLTBzOryapk8PEmWLIBn5v1qjN9AZm+0CY2RcBLNIFMn6TTUoHUpsUGIZHpROQv6OfkTINoUtV2DzmJY90A636M7onvAQASnt8nDJkRd6aFAJmNguYtonWlAvVy0fDKOWyVVpSzGhdPqjY1D8SzdGimI0UojFVW2oA6UzLiaOoEuiWokCG/t2LyzSbH5b+vbXEqbF0401VkerKat6W8C5JFMFaZyFHuzUp149UIUoxqn8bpnURn6KU5/s7l+SZQnTOp5n1a5gPK4zka0kdNbrrV5scZlisCZADbQD+fX4PImUW05+kAgG7O+kBVg6wqeYvfAoqat8iZjkXOdBlF35odxxlbGhY5ehNypkk0QM0ycGBTE1drD2IXWcRz9a+gbhsylYCh/oVCt1qvk3JnOiDFhtaw9YL27a9J9JWaNRkpPxMyPS5A5gCEFOWx0Jc5ngIxGMIr0bGcStQ73MfQN/PUrbIvhIJmnFEc9DnSMDO+UYlmGePI9EZN0rwRgKAQIFsnzHB3qA+nkkdto6gzbRuaNNBoj71jEqwhzSlsJFJBPS+peU9GpsUY0uNJOdPzcvy1yEiqgMZmS9YN1QfHpVF0wL8NGnLcn2/F8bxwXA6OmAPVoOV1aYbnBQp6u5YMpIhdVThGGM0NBCDIUUsLRLIBv1RnmjnTlbw+t5yzVwQehTPNnbyxnOmC5q3noYKae7B0TaI20xiU1s3LF5pSrfh0ZMGHLQ1SLerCM9maZYQVZxpCgIw9y6U7FgqFf9EIkcEjl8RwxD3pDlby8tg7nrblv+Msl+WxGG2ZPeOI2sigFznTSk3agyvsPnZP19BwDJlHKA1kJYB7WqH6irV7mLFziRqpHak0XRwr9ltVF6PIl66XUySU0pG9MJEBs3juKrw8eT0O5/MY7X9OqQ+u3dbGW592sQy6qk2ggwLRqSokb5op9gQhDkbNOnJK8b2AvXsrXAYomwNVAbLEmVWc6Zz/zeeism4CKno7w591AjKd5IqSt16kI3Cnk4BixmRjeDxnOlGQaeZM7+SCgIcVR/PgqnjnSpqFsg8BRYoSwNaxyc60JhlBZigM/xkEhBvsGyDTUnzsDPnS7GEJBk/6M3xz/2/gCN2EJFfH40juP2K/EWNZNCFA5qg509zBFo6yqkguNCAupfeVjhG2zuERO3Zrh13v+p0dfOBl1+I3nrRv4u3bigN0jFPQDbdQfAaYc6+mYom1qIbwvJHpOg/0CH0MlfEh2qBC8w6SDBQaRprCsqsi0ygc85ZIdeIOdz9M5XjXmgxVP5gvwI8zpbzbBJV9JfitOs6T1LzDJJPsAwC4++jixjWmJ+RMux7rB4uGuOUIs5N3noP4GFAGnqYNoVUyGZkWzvMmcD2cMwBbIvAgxXorFG8S9YqSuO6MRKYnCpA506AgIDTDNspSIIUSv3hvwpkWKYeCxVBNh/phahec6R9EOyPNe3ri5l4g05zmbWqK8XbmiZfyutN7yEl0gwS/+an7sSllRnBnC8uXFqIWfU6Lc0mEmmXIvO0QptxQ1WiRfAbTHTMQ1Ua4c3YuyLQqCOFZOkyN4DRHU6UT63QkEjFXVyT0Re6zcg/T0TH578fMs8VMiIcUNO+QUdaUMjG2mjOdl50Lk5f3yr1ZScXqBYmsKX2RyJXkeSmiz7RJFPigiPCJlte3sLzLNJRGlDyeO3QCmc7puKMyjFKZT5l5c9IxsAwN38gP4GtP+5JUfl/ntao9hRo/iUkg60xvoOYtnkO0hfTMzrTMw9LtUpQ0r4gzPWx7S+bLLpA1NIysVFtTDe6oyDTl8yPUFGTaNiT7QqWlU8Mt1a0ViCqwATKtqHkDUGpN94qSJRzdGsItpS5Ua3gmW28o0YBjpxgH1+9oy9Igl7XGy/GIZik070kqqWpTBci2tR1Jy14lbQCAnQew8woyTZJSQGDPDOtzy2eboxauIcnysqiX6So0742QafZsRlo407qkm5Zp3m2OLKdmEye52J82XETK0ZyLRoxm+8X8yhLCcV+frWkWjSQlGQA63PjwLdb3JB7CUN+rkoZClZzpDobQUBgNEpmWNO96CZlOjBqglxkFtCKsIpy8fphylFvJmeZjzMjKyLSpazKfcIr0yznTpo7tNdYH9/WY8KCv8fEd9aWxYsY8yMlTFZokgE3ygrq9AWVQ5vGbqUSBqeFiPbUQ02KsH0mLeR2leVHqKRnJ+T2EC50Uedw17vj2oxRHuMaHcKyma6yfJjnTan6jYBX104I6rvZzCZnm+62ayiNrTFdSqNRSWr0gBeEpLrFRx9fzy/D4+E+QXf3KiX02qdkSmWbvqqqQvHOug4T3p9DioHYD/TDFuhCVo7nchz3pTPO0Km+u0H+oCJAVufjcmfbLzrRE5NNABgDVnGm1xjR1puQeM821N3pBUhIeNKI1LJA1UBBk08zuEPn4EhkFcJA71mKNYc/cLvULdTqKM+3j9ECphV1yptl9mxHPB3dn4PPgqkcnG+gSmT5DvrRo8a4n49COnwDA2DdqOleuiPgBwEMVZ3pyaSzhTJeRaQBIFlje9L6Y2UC9igDZsRE7h0CmAWDvTG1DIVARfDvWZSwo29CkMy32PD/OSilt4vlcEp03Mi1ypim3FyYJZak076VhJIMLI6MtP6+yfgBIBpNoosKKAFxajgHaYXnQ99NtCNNcBrMn9Y+616mUbhWZFgryYZojgy6rpDxw8jQgtYQqOdP8fqYVmjfhfeogloK654pMqwHUjs5T1jbY/6WmkQh2nwGZFvZxnYSow5fvTjQZ8HY6gG5Jm2YSzRu6CcqDyXsIX8O4XSmC6cKZFroDBTI9XrHhh6WdtzMdRRH+1//6X7juuutwww034D3vec9Zf3P8+HFcffXV+OY3v/l93eR/+zYBmdb5RrmIKfhic1doxkXONK+haOYglAtBGWeeeFmHIdOXWsxIvfnwOvbx3BJMsQVGREAH3Jn2EDKDiyO9IbXkgq9Gi4qc6ZqcxExdtWw8a9w5q0aYJzU1UlizdJi6htM8z1fkaFJnSi48c3VLiaKz+1VF0NrhMQAsT/ASjUedW+y5VZEVNV8aYKiLaBY3tMQiYyzdwZ7Hm5cbXj9MmagZgP38OmIBoxsh05RCC1b5uWaKz3VTqh0KBVPR1JzpnE5ewIZRhuN0Fm/Ea9B/6l/LzwUSEiu027WM0xzzYsGajEyzzbNAptv8flgepkCmRc7//FmdaeE0zZbRnwq157rtbelIAUA7Plkgd6aSj576cPjQCdNMomsRqTjT3LgxhNgXbEDTS8yKMjKt5gRWDrBiDwAApDNJREFUkWnuTMta033Wt0ouYb9C81bVvAEAuolozzPk98K5q1k6/vBZl6LZYWNuVtuYNm/qammscSMlSnOF3smeUycUl84YMg93mee3Wpk/5kyrdaYBYM+Mhzp8OBm7Jy3qIU2TIqfX8ACiwdSEANlGOdMcXePOdE1FpmuFmncTBTKdWC2coh3kICB5DCtaA0GOPQO2X3wxv6rsTHeBlHJUlq9DQGF8yPJN0UDmzeaVAKWaMy3yUUVrYlSqM03NOkIlIFIVHwPGjYSmY8jc1nU/Kal5CwfOzIJS2S5dI+jyQEuNRKXgKwBsdZjDeDJka7rIRyNRT9KBLUG7a++Uz2Ip432jQK0IXk5ZmewzarrwU4p17uCH1MRiVCA2cZpLx0IV1BpQDw2nKBVT1KRljpttaNjM8/SFEboyyZnmwdWWY0hkupcKZLqcM62qP4v1wC4JDYp3WckX52tNDSF6YSKZNaHOHTtbPyfhINHGad7l3+6Zqcs+EyKl1GpizY8RwkLGVSLEviLo+wKZzt1ZeT9pJWcalT2pug8Ve6Nf1JFNslJOslrCDdxAbpIRCIDrtXsw9/9cBvt7H0OS5diVsX0sae6Qa61Q1xfOdNdPJBVWFb7LK0H43C2Q6QYJpC2QZrkMGjimJtddO+JaKd4shhyZVoPHajtnZJo3mcqS01KlE5FmlOrsOY53wxINVlXzLkpjsc/6MmdaRaZZ6srW4H5YSMZo3r2cCbrN1AtH7UzNqTDNdnRcSfOu00KATE3FUpHp8xEgAwoHSVMrFVRaVYBM9JFvMMePatZYYAUAcqvsGApdmFUlRzm89CVYv+F38c70RgDFGjBJKFXj+jJAGYWehFLLe+TpIjQaYmmty/49hkxzAbJaESShsn491/8hkFoCZ2sqzVswkSbR5wHItAh53TMBW1ZNOrbzZP2M4mNAgSRPEiBjx7H9cI/G1zC+n4r9X2iLnI6Z7Sid6Uo61A9TO29n+g/+4A9w11134b3vfS9+8zd/E+985zvx6U9/+oy/eetb3wrf37hswf/4NiFnWqV5B1zsayIyzTfdtlE4emdDpjOOTF+kM4fdRIqrdLaxpXOsrpxwpvspm+RCzVs4BBEsSUVSo68qnUU6I6Al1B00V5Dpc6B5l5SPdZg6kXm+klqiItMNu6BkciRdnXxWNsKBeoiffdQOOEu3s+fm9fRkTkvqj9X9FgaZjgwG5QqEXNCtoCfPyg2PAgi5WJpApkWAYaPcD0aX4fUTK0Z31mYOv96d7Ez7hJ2zNyFvWoyXr7lPQLq5EGOatEGIWtV2VtzbGZHprELz5nmYYoE97BwAAMxGR8fuS22TlLwBoFpb8IrNLUxrxVyp+ScmItMA0NAFPbpACmMFmW7YhgxWCepfpPFNUGFWlHKmVQEy8f6SDZBp9DhKWfTlCG5pw3Yn5BeF+2+U/x4YbBy0XBOOqeORl7L5q1UouWorl8Yqb5pJluMFf38LXvJPtyOnlNXG5kJQB6aKYIEwQMwsgM1LVQgkUc2ZBhjtdjMpl1WiQVcqYQtdBWFwnS1n2uFjz1NypjNvXkbPZ3Qf0zovPWW1kMLAGqel1+NTOECOoJ6uIdVd3Jbvl+M/TDKcGsRS0VusQwBkjvmqzt4diQtBumqAUtxHk/iy3JVoDeKX60ybHk4o9GZSoXizY8pGgkaIdPTW/FgRm2rKezHzUOa3i9+Hel0iwU1avq9Zkx074AhmZBT56cLpclLWH6KcV4MEcDkLhxJ9DFGX98/H/bSVFekwugM/TmXe9CKdwjDmawWl6IepgkwP5TMO4JXorLWK0M2OjisdQuFMCyNZLccokOnLFprynrpJxZmegEwL0U2VfVSsL1VkmguQkQi9MC3WYq0snHOuTSLT0XjONFAuj0V7PB/UavB6tQSBUjoLEMg0xSzPmaa1ubFa71IMUKRGbUTzVlTkVTaNqpYt+8luABwdNJM+Wq6Jp2q3QI97qH3zHegHscyXzmYvk8+3o+OCgKGsXT/BQ5zivbnllNW8qwJkdmsizbtatss2NNiIYWZCCHAGI+4kuBvkTOscmRZqw2drhpLKoubwk5Qr9bc76LgmKCDVmoFi/WdOv6KjASVn2imcrry1E7k7DYPGuJQcZsdkMUjOUxrgYHPLGU/L2KBVEdmdU57sU0/oLZSc6bmS4/f90rw1RTy02oaxmjMdyz4KTWY35rX5UuBdtOr4eCBg81bU997cdEDtJpIrXoqu1gZQrAH2Bs+h5pQDjNmhMi3EuxJB8QBFoOHECturx9S8hXOv0LyF7SoC0VvbbvFuKIVzzwegL9898R51jci64yLPfUOadyXgcDZga1UTehxrE5zpstaN2E8mItMomE97iHCmWxPv6ZbTrC9FWs4FATLefN/Hhz/8YbzpTW/CpZdeiic/+cl45Stfife///0b/ubjH/84RqMfPn58qVVp3pQqzvQMfOlMT0CmuZHY5MJgVLfPKJIBAGmbGePbcrZJPG3qFEwaI3emZOksQfNeSws175plSAQugD1O847V0lgeoDuyRIGaN03iAStfgvEI88TuURa3mqXD1DQsoeyE525HGk+zJZr3eM40ALz/mR28+CIN+vAkKNGRzF3FvpA076CULw0UzrQa1BCUeXkf3hxMXZORub7FInX7uBCGcDg3yv2QaIDVHDNcU46eV5FpoZ4tkKZJit4i90iq9vJWEujibSlW6r9yx17muG+QM/21Q2t42+ePF2q6UVfSBO+zrwQATJ+zM10WFJG5y1kEZBFsQ8PuemH86v2jBXJnNZiqL0doWnok71HUAY/1sjMtBGEE9S/mEWWVWVFCppV6pMIBkGOFjx/qqsg0lUZ2pLnIoJdo3lLNW3kH6aZrkXGl1J7OnC8ZpHE4DTkoO69qs4yiNFY1Mr08jHGyH+HBlREOrvroRxmGHO3a38gkA+MUrz9uZiNYHJleo2yMqWreADPyN5MyrR/BaknJG4A0uDZS8xbzQwRyPJ3K51QFyB61oOHpu3kZLb4RnyZsg27Fp/DT+mcAAP35RyKGKemCx7oBKIABDzyJcQ0UeYFL4P2bDGROMqpOFB8bTfiYQdlpLdS8iwDPA2FhKFaDZIAy1pR1SlVB1lQ1b7NwplVkGmAOg0CCa1nlvvjziTzlxOTBr6iLGh+DbtWZhg+bCoSjPtFwBQpnum0W44eaLvy4qAt7GlPwkwxpTtENEoRpXhYg40a14bbwkusKFNAzdahX3a3Qfac9oXpeRqY1BZm+YnNTsrrWEvacIh+7WmcaAEZ8v7Un0bwrNHeZM40IvaDImR6JPNzzdKalmjd3IqqodsMxEPA8wrwvkOm6zL0UKSwFMq2hjSEswsY/qc+WBMgopRK5JWbZDpF7ER+vas60WL+CJJfOA6sxXYxTuG12fNRFxzMldVPvHwE58hVcqh1m5+f50gBbCxeabF4fWvMlxXt3tRybYjfkdqskXtQkPpYGEXJKoR3/BjZjBQQswGgbukTpqW6DWg0MuNPjZJMNdFljunluyLSgOyd5rgTNBzA4081269gzw64pqN6UUpkzrQqQRWmOnNICmXaV8UQIEg4CXKYdYuNPAWRGcLFtA7GxSa2aK8ycaXb/ou6vH+cTad4eOX9kWlCFDblOnlmALEpzGSSJLMWZntBUNtYareOhNdZ/3+A5yELZnBAibSIRsNiohGdVFK5aDqtac1oIGdZIiKU1npesCJBFaS7t+GnFmRZrubA3VeE94/S30bjp9Wjc9GsT75EoCHoRTD+zAFnx//bE40Tr8iDzAlmboORdBkJqldS1uxb7uO1YVx4vkWlRukzYxZV7emDAznOB5l1p9913H9I0xdVXXy0/u/baa/Gd73wH+YQcuvX1dbzjHe/Ab/3Wb/3X7/S/cxPOdB6zyGI8kIb/Ip2Sm7tK864i03VtvHzLRi1r7wYFQT3v44WXuHjDRWzTTBYeJo2lJh+865wWJ2jeRORMU3Oc5p2MyqrGJXVVxZkOxcLibYh0qK2aM23oBKdpRQ3X6cjaknMNG1SvONOVSJbRPQjjFEelpy+R76BQ8y6QaSGmwoxEKoMaFEQGH0QTQhetiqK3qKUnFgNJ/6osClrAF6UJBvfZkOmMn3uSoreI8FYjipOcaUGtAYr3NinHXfz2899bxus+chc+cc+SNCJJ1JPRynsthjy0ohNANlltHCiUysecacWAFcGHHW4R0ND7R0uOCwiRG1JLj+XzFch0sTnVHaNAomLuTHODtMhrLzvTar1lEVXfiOY9y9W8xfiL+LXLat5lSh87oYbhDW9BvOWRuL/9OPYsfEyJsXFmZHrjnGnVQLnjeA/Lw1iiXQta4Vwu8rrkRhbA5EJcIifXIhksZfXf1nawTas49/7aGHIq+nFDATK+8dc5StTMuiCgoEQHdafLiLAu6miyzxYJ6/Mb1/8ezze+DAqC3sUvYs/Mx79QCQ50oTzfldf2uNMo68Mno+Jdb0DzbkxAppvER5zSkmjVdweKEvEZkGlVQ0GgFWt+XAkWsXNZNCypzwMMyRTOaz0tno09T4H8AkAqGB9RX9J261xITdRFbhAfVj5ZPKfUePCyY6bSCKS6g1GcSedeBGeGUSrrCCdGgciLwNS+rQu48YoFeWpWk7Yw3lTHqopMl3Om2WeXLjTkPR0fsnFXzZmO0lwafkJ001KR6Q3KThbInFDzZv0nygueLzIt1lRRZ3pSHqpIy7ACLkBmNWUJtUQrghMAC0QI53GN1mFZbqk0VqYEtYhdpnkLIUxapXmn1TrTBaJaIPgFzVuL+ui4hTMNAJ3vfUBR8j5Qej6V6q0KzpX6QNXU4Ow2FZlOc4pg8V7s+PRP4l3Wn8EyNBBC4BgapiEo79MAIZK+6uQjVMU9SzWmzxGZFmyCJKOFbRT1YfCyb269JfO/H+JK5XFGIZZEVhqr2BNGUQbxmpoKMg1AluqaIT30w1SuEzFhIn6iLNa5NKviDO+YcuXe4dBJyPSsXItqCGUKz7k2gUybqbJ3V9pAyZkGgCN8/U4stoZu5Eyr42OJdnBo1UeU5vj2cfbur99Z2I+eWXYMN8opr4rCiXEvmhQQFd9rRd90+zyAo6yhIgBm6qTknKoBOqDsTAu9nKoNiCyBsXwXQHMZkBMMuo2Q6bziuJ4N2OqZzAGexySad8FWAIoqAqM4wyhO8QsfuhM//6E78bn72ZpyMhOaI2WHv3pPA85cEqk+F2jevC0vL6PT6cCyiijMzMwMoihCt9sdO/73f//38exnPxv79k1WHzyXRsh//z9QHGAt9aGPGP060BsIYWPEy3mUad4ZCCki2E3FmT7rNS1X5t++4WqK2d4dAIB04WHymCaPgJ7wNXntukLzDmHBtXR2/wpNXc2ZJkRBCpKBPLeu1Cw+l/5RI4U1S4dlaNIwE426UxKZnqtbgCzjEbDz8E0mazC0T+8dgnXqNv7c1yrvQkWm+bMoVHQbCVxFQZdWotXUmwUhQJsjH3eNqtG/FruOrYi2Kc8qqHXUmxnrh1w4073DEiAipMg5yrhx3I/Ssd+O1JrMyucyAp7l8rNuXJRE0+I+u4ZC867+VnWMhBGpjxalg/mAtgcjakOnGYzBkQ3fsxauTn52XZebkJaw+9lsFawBvX+0pOatzikxL6Ish85pdonuyXM3bF3mILrxGv/e4eNaREEHJQpboyRAxse1gkwTouRMo48ky6UjI1Alx9TkPailsdTnTvY+Hf1nfxinON267bJ3Rz3u7AUrG/YlQ6b5PTnNYnyjWDMA4NsnelgaRhjxTauT88Aa1bGc8XeZjmByh2pdKXXk6Zk8r2louMTtQ21atFaUF+LrgcUDY0mWT7xv1UkFgFpaqO4STZMGOol6UsWeumx+LvLyWAu8jvw39v86yJ4n8utRxFmOo7x+bSZqokfrxXvgOZNHeb1eQnNME460mV7lPrlTjxFm+TFCob+JEdI8Lzlg31orAlS5OzW+B9hFxF18JvLo1vwC8YTTBOV0XJuGqJHyum/pRFY6qGXd8nW4s9rnNO+iD3qo2ToMpKhRZqTkMmfah5MHpWtMfG8SmU6Lfcp0ECQZlim7zhJnDoziFIt97qjK/WEo5wjs+tj5a1ZhvO2eKd7FTF0IkCV8vymCtwLF2tp24JJyaaymY/Dz6tKJ6AbsHNKZpkGxNlXWl2K/4IavUPPmLKE+d9AajrFhn51pr/MVAbKxddJhfWYK+r3dwDo3zFMRnEh9EMKM2jkuPrZM23BNTTroaU6RKc6jJvqO/1Yg02I9hiLO6ZnsHGGSyTQf29BK/SSQaS3qYcozS2kgM4tfkKhUNntp6fmEcvERBZneM1Oef1AEpqgzVdpTXRLDQIr05B0AmJiRWG9tU5PBr5zv1X2+9uk0BcnDyn5c1JimjYVzeodijctyKu0fXalsUa83sXeWO9OrIxBSoJkAe2diT4jSHP2IjV3H0Er7BiGQ+gvT6LOcfR5UFirIW9vuOY+9at3zXdOetO0cvjYyZ5oHWWqzMrjkIoKpk/Ma64IdIlhIMk1MOUYN/AKQKuOLs49B1tiGaO8zzriPAMAybeHg6gjfOdlDlOaYqVnYq4wnr8LWs43xOUfIuK0UV1KVYv65eJciKF8nIUyhOaLsI6qSt6YVfSfmmWBF7Z4u3qFgKIn1Uj7D7e9E50M/Cue+D8tATE0g03Zj4vOgKjjmtM74voYWW783kbWxdU2AQML+VTUVbj3alRT4t376ftx+vItPHSlfWtiVqDrTQoDM0Uvru1axm4FzH3f/X/8513ZeYdcgCEqONAD5/zguK9N+/etfx2233YZPfvKT53OJsTY9fWYl2/82TbeALMZ0gwDccRnZ88AISLnx5CKGa+pM9CPLMTPTkNTQef6YulPHzMw5PPP8RcDgGNrxUYCX4Kld8jjU+G+3zrK/TwRcmIZk2DLrgSilsfbMN9m1PBYdJFkEl4sC1doddi63BfSBtpMB4r7W2SKh16bP6V5np4oo1Oa5JtqeOYZMdzZvwyqvKbt/WwdexhYK18jgzjQAjqzpW68B7j0BLzgKDFiUz937aHYMALTZeR0tgePxEgq1GYBvIA7iQhjCqqG5TQ30EExt2wXoBmZaLnB6iG8PyhF1pzUNZ6YBTDHD36YhbLUPDrJnNdubxvtGYwiv0TuM6Q477/R0A+AbnVGfAlaAmGhjv805hWum5ZS+a3D0y3JM+fkoztDXPHiIMOWm7L0lbBFvzW+W7/FHLtfwj7cex+Vb23j21Zvxin+4FauZiwUCtGIuNmbVERo1HKILuIwcRic7CcxcjYkt5wrOMwvwqs9uN4HEx5SXs+vrBdXaHh0HXE6pmpph486pA/4SpuyUP59VCArZyhxxLNzHjedaysWXzBr7vsPekadF6CiKqGrOtJWN2LE8yNSZnQE6DaDPUIxp0oNmGGg77D4CTsWfbnnyHqZFWSlt/L0BQMJX5Pk2/422HQCgB2sbzp9O00GTz8XOpgWgVRxHlDX4Oyf7eMKBTRKZnrfYOxjBwVJkAjagpz5aFrt/gUwDwFxTL11/n9MFFOJBnYykCqxZa2FmpoGZIWdoEDL53qdZZLuJEVxTx4zJ5oPeXGDHJwyxNOI+YLF33phh689JFGyOP0qeh/2XvgzXL7BNmlLAqjk4NWLXNxozgA809AANfh8Rf6/H0gZANIDm0hGx+P3L5jBEqEkCqZSszewDFu9AgwTIQWRZLbPVwV3rESLbhE0SeNMTxnfAnsFIR/I6W2fqAJYQ5rl0UjqbFgCD/duhkaR5e60OvJkGHNvAGi+R1NFH5XuuINNWgwVlalqI+ek62hAUUYLmDqau7JIYUw7bmw23ufF6zcu5zLhUMqganQ6CNMd7s6fg2Vdtwn/c/0ggBgzXxoAb0Fa9BURsjoEjW05rhq2RSmt7lnSOr907hxmO7O1N2Rq9HiTs3tpszhp5IGmXF2+fgsmR6ZCzvHZsbkumR9uzsDSIoDkWZmYaGOYWoAMNK0Nd3IfBHZpmp3xvzTZ7fEQIMipRtoBTJmea7rntx7x1mmwe+jy33HOMsd+HjQ6gaA82ZubE9gRi14EQaNls3aaUYo47j0u0jUvmm+hwVoBmaGh2iv2pM8f7Lgsw07YAbrh3tuwAvAYQFZbhphbbTzKiQbdYP7bqNmpcxM9pTQM5cypqeoCdbYLOUb6Pz10KbelugAA9rY2pHXtLVudl2zvAbSdwchjjMFdvv3bvbLkf8pqco2aTf5cVKGwdAawRSyvyEMKzWD+26w48HvwyW2yPjc06ckqgEYqZGgUaynUCppRNmpsxM1e2OTZqMxHPqaVsvACAl/JALdWxdX4al21tA3gAh9Z8zMw0EPIgn21omJ9rYo371lFGQWw2Zqdq1vhYmmXgwDTpox+maLucXcEDxJfumDrn8ecqjishwNV75+AmzIES+btRlsPgg621ZTcQHgbAqMz1Tu28xvrCjHDU2bO35tgaqNrsQsBqS9vFiW4gc5TJzodDv/EuTCYwA5gtFL6X0MbhtQB3nmbr2+MumsPsbPHLVs0ClNz1hbkGZipMCACo8fXCctl76NGyp2TXmG1lOF0AQGLWgATY5KZwQzbnvFZbrv3pErvmfMUmQ48LjvLUzWvUsW8UgNq00QNm2D6ELsuhbgSH4Fp7AMTSmW7Ozhe2t9qycgpAc27z5ON4S+sLQJfVmh5NVd51wsZ3bX47ajMNbOb7fJRR3LbI5r1taIjSHL/woTvx48QDFFewNjXL7LapMitR6HtsmuY22zr73syDsbH2P8bX26CdlzNt2/aY0yz+7zjFQhiGId7ylrfgN3/zN0uffz9tdXUwxtz579QIYYMgNz1oWYz100swTh1CA8CA0ypWODrskQizNRNHuxl6foKVlQEGPD+WjtgGkWgOeisbq/yKVqvthAsg/u4nYPmroLqNVWs3IH6bsPM+uJ7Lt7x2egmtcAQDwC894RLMX7YZKysDIKMQutPJ+iJMAMNYR7gyQEv3YALorywhbrNz20sn0QAQm030z+FeQ78YM4kfYZgksjSWaEsjA6c42mFnGYaxhjqAcDTAcGWATtCHDmDUOoAaPoHs5F3QBidAAKzVDyDn92FHGru30QDh6iqaABK9BkMzQHKGugjkJdMddLOONOFzdxprfPP3eLDzq6et0qLh5w78lQGsSGfn9nul9+Utn4AHINDbGFX7Ju9gWjNAsgjrR+5HZ9clWF0doDVcgwGgXmcb9+fvPoVnXjRT+unpNbaRmJSydyYaj66u9gKsrAyQZIzu2Lc8bCLr6C2dQmINMO2vsb4KLdlXdQD/+vLrADCUw9QJK6ulA8Hxu+ECyNxpDIMYB+kCLsNhjI7ehWDmscy7qYTtmv0VWAAGqYOo8uxtowYDQHfpNFJzgM5wFSKeTNcPIbGn2W9jA9HKAG3NhQHA4Q7NStcHDdmiHsKRfaAqCjsCmebfO6nFxlBvFUGbB4CQlVTdU7+H7nIPMxyZXh3koNkAelJDB5x+50cYrCyhAWDI87OzOJH3kHMUqjsMy++Gt0WubGuBvTsSO2zMpQFWFk+PUZABIBsNZJ7k6kgD5VHs6ekGFpVrnO5H+Mp9p7GV31e6ehwWWHkica8AEK2egAugTwsjI/NHpfvdRJmRFRIXDg0QrZ+Szl4EG4OVAUYDXq80Tic+qxlbaIGh/56hYbD4EJuP9gz6KwNogYkpADRYR05MNqczF0CCL6RX4tc6O/Hh6Hr8Rfjj+MMgwtraEJ6pYxRnOLLYxV2c5qdxtom/ego+v48Wd1hPhibyegNa1MMcF24KcxPD0rwhcs3bRVhQLmzshLN4B5oYIYhT5OkAGoDbjoYACFZIB1uwhEFeHxvfuk/QAZCHfazx7xywjWtlZQUQ/x5pMHygDVa6SdDoR4mBYGUAHZC1pjFcKvo4SzDD01ZSow4kQMRTMsLuMrLZGFMCYXfaWOwTbOH3liwzp+RMe0sjN2GDlVGTytkBMAxTdOkCjl/zLPQP3QXAx7HTPTywyN8DpyyH/XVQw4cLYJTZCCrXsTl6bOkEXp7J59JjZrStjWKcOt1DPTVRB9BfZyho2zUxXO9iBjyfETYIgGgYYGXE+q5u6VgCcPRUD3MWwZAH19JRX16n1luDC8DPLDleAMBNTdTAHLaVfog8XocGYJHX+BVz9lxbylFIicjl4783Kyq8vdDASb6+Z1wperC2KsfYJp2te2toYtT34Y/YWhaECZaWinMPQoJpAHk0Qvf4YTbPNAOrIx3wB0CeyTFPfK4YPYqw1uPBxSxHoPST57KNL1hfxnzG5oiv1ZFd/jNofP5XAADHrD1IVsuUzVmeP3Lr4XUMohQEQFsb74cpqwkt6iLUm3JuThsuSBqgQXzkS/cDYMr2FuG/TzNJ8w6NNoYrA/SDBEO4aMLH+qlFZFGxnlonD7N92p07J7sKAIZ91h9RkrF+ABCvnYAF5uTaoJjmNtXpfoSHjq1JNXrX1LGyMkAwZGMziFMcOcXut27pY31g5XU0AUyRAdKcYmnxFOYBrPPAQpOc+/hTxbQWGjZGfR9JZKAJgITcvgx9wGD3sxp7sGJmL3mI4I8m718bNcrHumAErQc6Oijb7H2uZbCzw5xp0ZIwPuO1zNiGwF1XaRuDKMX/uY0F+K9eqJd+a1XQw1E/wEql+gxQODtLa2zfO71cHrdLqwOs1Ays8MCI0F6ZMRN4EZtzw9hAyK99mL/XZuW9Gj5BG8BmN8errt6OBVuT33trSxCjs3fsASQaY0a2Vw/DABCuLUKw9S3OxOsGOtIN+mra9GQ643poIjtDnw4MNvs3kVUcSrPSPbe7izAA9PIGkpUBYp89bz9I8IV72dx/29Muwnu+eRTfWxphmZRR8UFiI1oZwE5sqKubCPyShNkLRqihDSALeljn1xd2zX9HX0/c27m086J5z8/PY319HWlaRMCWl5fhOA6azSJSdOedd+LYsWN4zWteg6uvvlrmWL/qVa/CW97ylvO5JCj97/8HKHIBEI9k/cjAYVGYQVbkyWxtsJkyilOkGZWRO5cWVLxzuaYQITOP3gQASOauAtVs+b3ImR6kmiwjg9iXNO/d89OwDZ0dr1mgGts4RZ5VbnigVBHWiQbF8wrKsN0+p3tVc3lcU4euaVhFQ9bbzK0GVkOCLKfQCKPNqDnTlELm1CazlwNgNG+Sx8jdaWSNHfJaufxdAKjK5Pxzh8QFzdtwkZtNmcOWe7PyPEJ1M8gNLNNibOdWk11H5gqOSs9KRG1PZ3q8L4ghcxk1njNDKaToyxW7GRp68+F1dP2k9FspQGYb5b5VFCopBQZchKPP6dqI+kDYlzTm3Jma+I50QrB7uibpjfr6A7xP5hClOR7KWQRVW38IxpEvovP316H2hV8vPzsfF5ndGb+GHEfD0rEAQBIfeo/xhnKzwY5XStYAzGkWSGHGxyaljEYZc/XuGkfGU/G9UtbE4I5/Ta2bDIDEA9CkiBaLcZ85bOOZIkNkSQJwiq3Iz7N0Td6DFPOJ84l9K0qetByTj526Mt9WJ/6mxnPcchDkRrEmAON5aF98YFUi0zrPyRpRh5Xa4dF3UZ5qCBchjw45KI+xqZQd86C2i50rXC/UvPk9GEpprEn3nSulrzylLFbmzfHvW+y5s0jmaRFO8z6YzWLtxV/Fe8wXAiAwNdbHIj/2j296CA+ujKBrBO0OC1SSsFuMYY7cdnMXmcHevUCmx9ZVzUamMadrN6+VmbW4eCPxESeZpHnfy06BZWcXP27n+HNLxfpiPRA50/GQGV1UM0E1Bzl3mGwUyHTO74/lTPM8x3i9eO9KjtnzHn4xrtnawixnAZCoB8/UMUV4cMeZQpxrMphi+qdK73DiH54zXSeJ1JRIiC0NdM805HvohxkWexzBrHFqZzwo5dtWzy9yCndMedAIKfYpx4ROAApGhxfjJwtZn83VLSBRag7DYlUpUJxDCPv1ghRRkiPkzrSeBUr/cfVns1557oKS2fNjScdf4RUR6rZ+Tntcda/jUxWGRsaO8RptqC23GjJnmljj+0pHZ2tWn3qwdF2uZWlOkfBgqkYASB2PEYi/ysfCNCj4WkV0JnAKoM5RsyDJCgEyXZPPn1tNRYCsh81g+9qKPodwzzMRcobOaXff2POJnGmxZ21pO4Wtoc4ZnvKRK/uFsDcaCOANCy5py4jlfjcjgkYu22PjlMp9C1G/sh/zfnBnzvkdqgJvQl1e5LqO4GDKs1CzDGxqsL58aMWX4mOuyfpaKEqHSSYFRZuuOaEPGKggUk38ARv3Q+rA1Ak2Nexzvm+dEJlPv2OK2298TBjcMWtkfD3UbeRmE5TbMR6iiWP1TH88y4CGHB7fU8XcFd+HSY6Yp5AJwTbRnAnjYdI+AgAxV44WAYuHbW+P3Yfa1L1Z/aOWKxP3pzaxf4vc6UTn7EEjlgAMNVx5vlXOkpryyu81F2sKIvzso3YCylolUpsAVmeeUoDmFFqfBQpIsCaF5CzO/hE259n6KT+LPR7zyjRbyQrqVrmPBPU/c5kNLPLQV0cxTg+YWOmjd03hj2+8DAc2NXD53opwr91i96PQvHPdQcJDGDVL530z2W4Gzn3c/X/951zbeTnTl1xyCQzDwB133CE/u+2223D55ZdDU8QLrrjiCnz2s5/Fxz72MfkHAH7nd34Hr33ta8/nkv9jmiriJZzp0GGDd5AVk32LJ2rZ5XKzARhKoZ7nbE3Umhaq2unCw0rfF6VJiCwdRNJAlpqSpafE/fNNXObTcLSsVGeRN6kMfQ5lsYBxNW9L10ChYQltdg2ng2WeLz1ds9iibihOcZ5JQbds+hIpKAYAyfy1ZYRUoHyJX4ipGS7AFzgHiSL64wGEIOd52KpwllrCYpEW9NO8quY9JkBW5IhOapNEyIQBszA3h32zNWQ5xU0PlJWVh0rOtNrEpi3y3oSjVQiJ9WGsMApRVt8ysXyFaHtna+hx5NJYf4g/xyziLMdByui59sFPo/XJl0L3T8M6/J/lZxfCdBOEMFRhIVZajTsY3LjT+0f4cWy8iVq8Iqc0THOYaeFMq03U/RRNbGaFmvcQuiZEPcLSsVo8KNcj5+OOOh3kfHm0k3WZsy+cVkfJT5tUGkttsiwKp5mBEOQeFyHbQNHb4860TzxGh1TaoJKH5ieZVFUWInCs1i6RqL1wXEfUQUzZGHI05X7zDF7Ejrk9YTR0I1pDTdS6toRAFptryUalsTjq1iABM7YqwibUqkuldpJxtgB3ppOMIqdU5vBLIRbuiH39EBtfb37KPngtZmBJNe88hcYDRkPqytzTOV5DuloaCygEvERNTLGmNuHDyAMQ7hJ9d4X109cuejO6z3wfkoXrx5+7JELJnkuIY8U+vwerARACtRxNoZXBS5bpBKsck7HjdXl+sUZQw8FLHrELf/MTV8Ksdfh3PdQsAx3OHabuNJIsl6iAcKar4lul++dzpqYlEpkWVSgAVipFiNaoAmRevc3uIR4qjtj4GiNypquqzhohmFJEyOT858GruYYtA8AZJUigj4nnNPha3Q8TxFku9ztDqeZQlO+pqHmL0liIEEW+LNW4nPLgwvcpQCaaMUGATLMr92A1scYdBd0RufeFqrMokTMiHgyNyLUsVUr7GBop9qQ0KGq7V/Yhsa96GnvORngSe9a/BICyXFMhBGk3FAGyLuYpO98iZgHTxRenX4SIGnho6vFjz9dxzVJptKr4mLwXnvOZK4J+VFH0bgdF9Yg2F6K0DU2m6QhHIspyKXSkCqUCanmwcUHQjZqhrHHC/hHr6og6UjRP5E0/sDwsQBG+L4i814wW4nptZ3ws5UrVCACIA/b3gLrYPV0773JVIi9YiF7JnG/+XufAbTdvlq9Fipr3+QqQ2XopZao6twQ7g6AswgWM53dXmypAZjQLyvdFc/VyGSpMzpme1Kp1uDdS8xb7uLAzOkZcthl5EznTYjyIVpRnLQfugWIdBwBtcJJ/1pO58lq4hkfv6mDKNVg1Foz3a+laqpBfNYe60oLmHvSohw4ZYufwtuKLLJFiqFUBMtGu2dqCY+qYb9h474uuxiufVPY3clkaq3Cmqd3EgU0NaARSlf6CmjdvruvixhtvxFvf+lbceeed+NznPof3vOc9eOlLXwqAodRhGMJxHOzYsaP0B2DI9vT0uS9q/5OarOGYjGQUU0SC/JQgJWzD3+SyzY8gx/DEXSDIYepEChycrca0aNWSTsmGznRRd5MkBTJNq8602DREaQy+kEhRCVXNWyhDn0WKXzSB3GmELXTCIF/iedNqjenZus2vLxaksGRY5E4bWXN78dybrik/h6JYWqqZzZ9XpXmLY4WomVDyBsolLE7R8c1eLSemtqIcyQbOdKviTOepDBRQu4WnXMSchM9y1UTRxMbUsCdvHELNWxwXaDw4ojjTqVIPdFLbN1OTiHZhhMwiySgOUo5MRz0ZwNHCtVLoToyLSfUO1brcJOpLRyVVyqqw43j/yk0+ks8nRLRyo1reppw7lBtlQ0KL+3LMiRxgEZAhaVA4KrpdOK6ajshkz+Em61KlWRht6obtVMpIVJtEppUxlTsVZzoN4N7+V9C7B9k1OXVuhPH1QLzjnVPFc4v7EkafQCV94Uxz43oEBxHYWqRWF9D80yA0Q0J13J0xhoQZdSUzQKpNK4b8pCbqTDYxgmdq0NcfZM/b4LlhRBsrn2F4bfnvOM2lMIx4Z6rz9KpHbsczLt0k1x4x5tRg3wguIh5gmZfI9AQqfaXkSNZmznSDBFKwh4LgO0vs/e3YuhPJ9sdPVCWZpFgvyqXkoVJuCMV4dUmMOYurWPP+tXRNCpBZijMtcq7LSAT7txb1UbN1aZDnTgdxRpUxcap0jUlNIrRaDIfPuUCUmDI0GFqhWDsICwGyJs8pJcmwLF5VafMcxbtkfvw7WR5rlMia9GK+zdVtqWfAGBVkzMEVe10/TBGnhTOtKcasqsxefu4isGGIvY/oWI7YHDlvNe+K81OtMw2M90+ulMYy3XFjs6VxBXsuSmXIWu+qM62VAkYar61M3aozXRZH+pXgz/CKk/83riEPwDF1KXJXLo3Vx1TG9qNjOVu3Ptl4AS6O/gG9zhVjz0cIwY5OcS/VAIp8blGyq+RMs/ezl5yApZQ2a/Ggk2PqSoCPHZukReBIdVaA8Vrb59LEGpfktAAZ+Drjw5El7y6ZZ9e/82S/yJEX9d6VMlVCK6Cq5M3ui/VBC0MYSJH47P5HcKSzfj5NjD8hAlcSfAKkMrwMboqgNc6/NFbdNoryTbo9VtlF7FOepWNTs/yda57Z9VCdRK9dVAa4fsc4gFM7RzVve0zNu+xMy5JY/HthR7T0SM4XdY5NrDENSECHpP4YtFlCprlQscbV5gFAC9bws4/aic+88oqi/OwGpbGAwj6nhjMGkFWb7Xj4WPZoAMCeE/+mXJOL5mqGBEKqCumP2lVOy6ROW5ZRBQonWn1v1Grgz59zGT788odhU5ODFFIkMYQo2/rD0s4vFAXgjW98Iy699FK87GUvw9ve9ja8+tWvxlOe8hQAwA033ID/+I//+IHf5P+EpiLTOkemE48tAlGaIyZsMZkyU9iGhhfrn8PVn3kmflr/DKv/rNZ3PpfruTOlSFSy6drS9w1l4RbKzlCdaX0yMl08T3kxVp3p80WmxQbTsA0QQmS0Xih6U6eD06IsVp0vTEqdaUkf1ExAt6VDCrB6vpPuu6TmbRTOdInmzY/Nm8x5yGrFoi3qlwLAKUUYSS4aKjKtOpSKmvekJpFpXmtaGC/snHU8+WLmTN92rCtpTUCxMdWrlKZKtFWglpEhaNU9GCtM2K1awqTa9s7USjm1AItgR2mOh+gCUqMGSnQMH/Vmdu48lRR1ZHERFJgwLgqad79wus0askpQqECmBf2M07yzHFYmEInyHKk6CTIQJMfuUI45iWp4RUkOuZlUnPKIl++op2ty/PdzruatbNiqmvekJpxp1ZgSKq6ER4Sd730U9Zt/F7Wb/zc7Z87G/PAMzvSjdk3J+r0SgRYICkeqfYFY+xyxpoUzbaPYzESUfFWbxgpPazDj9QmlmwoK5KQmkGmLZNhkDGFyxf148yOVY9ry37nVKIlaRmkuUW8RsBAb8dMPzOFVj2SBWbH2CJV6sUbEMBHDRMiDSaKG9ERn2iw7NalSJq/DVcipWcOxHuuDi+Y3Rgig6UUgT4iNcaMb3IAqWC3FvcxqQ3kdgM1nURrLjIrSaaX6v7wJw4VEPdTtAplO7A6SLJeBMbEf4YzOtAg2xnC4Cp2fs/ciDCvhxC72Q1nSsd3iznQ8VMp/jRt/L79+G37nxy7Gc69cGPtuegIybXAhsLmGJfcsERSuOrglZzqjCKhgYin15GXpveo+x9NJSFiUebGbsrTV+TrTVVRskoMyhuDBk3RY2+XB66S4d1FfPOK0U0HzzihFyn9n6AQwHMn60PsM1a0isiorAgA252xsXKwdG1fzVpT3WzELyBxK2Zp43+khKDTMNSaXxtw1Xaylu2cm2zTBNb+I8OLnI9r9NKVv2PNfQQ6Wjm3q7H5tQ0NDlAzigZE4y6XQkVZBpkWNe3oeyLR4Z1lOJU1a3jMcWdf46q1s/n37eE8GUkVg1dQJBClBVCkp1ZgWz2u3QXkAt4MBUpFORF3s/z6caVGCbhdHglV2Vs0i2MzLm4mSVGL8uySSKTzn2uqWIStOTGKjFACAwYJiSjsbMq2uc+3ZouLKI3a2x45VUVTW75ODAuN1psvB76LONHdied80NAWAUdZukZohgivy3sU+QHPJUhJNgFVAsS7rPPAFFMF1OQ+JLlmVk1ouS1K1NzxGNM/U8aHs8QCA2ZP/KVPtZI1pd1qCCbahQSXVVJ1pEK3EehG+iErzplYDLdfE9k5x/6qt9sNWHuv8dgowdPrtb3873v72t499d//992/4uzN998PQSjRvjgTk9U0AQkRpjgg2PAzR0BPULAcXxccAAJdph/BZS1dQ1HNcQAlB1tkL7dRtSKcuGqPWGhorZj+KMwTC0E6Gklq5ETJdfR4qcwEVZJpPwrPVtRNta9vBy6/fJqk+wqE+LZHpKUnzFouumjNdGGnsHrP2buDI50GJjmTuqvJ9i4VMrTNtevJzG3FRZ5p/5l/5KlBiILz0xfI8Ks07cOalyrGMBApHjeYMOeER3nNFpkXOtCjFwmp2m9jSMnHZQgN3LQ7whe8t4wVXM9Rc0LwbFarYRsh0wkWKSNyHLpDpCgpcbXtna/hGxXnLvVnEaY4QNu568oexve0im9qH2rf+mJVgCdZYuTCRRw8yhjwCKHLP4mFRpssuswzYcQKZFkYfF8BKc9gb1MsllgcoTO0iEFSwKowKMp07bWjhKkgaSgdUROlFi+xpYPQgaklXjsEeR3xVmrd3NmRa0LyVdyeojWK86Kv3sb85Mi2Q0SG8McVTMRbmGzb2z9Vx/9IQQ0Fz5DRV4VwHpFyvfQgHETUBAjiKM60PWXR8YG/CeiiQ0S5qpMwUMGQN1g1o3mYNOTRoyPHI5JsgeYKsuUOWhQPYxivF5+wWp64yzYQ4y6VRI1C91z5uN56wdxqP3TMNwg0lsd4R6UwzI0UwMkQwQSeU39e4Qa9u/JndBkwPue5Ay0LMUmZ0xhzh3txySgG2SS23GtDTQAZGhTNdE3oYfGynWmFY1kUOo1JnepFLuBhKHXKJGKrGinCm4z6rv8tzpkOzgySjslza+SDTtsLcEelJajAUAB5Y5s/nmjA9BUnlSAW1xw3rpmPiqZfMjX0OANO8hNiqH8s+sjnFca5ug3CVfpHrX3VwW5LmXUamSQmZFkGL8r2JcdHUYzRlKbSmDEpW19uztTGa9yRkWrmHlGo4PuICpaYO3RlPqxIBQBEgmoxME0nbJclQps1U9yGVFQE4mKI9gADbyRJ0Qyvvtbx8lRb14AXM8D+YTOOeUwM8uDKCqRPcsLtiZPOm0no3onknmx+BZPMjyvfH94nLtbIz3eABcMfQpGifCIzEWY4BzkLz3iC4PampbAKRLiLv2ajJNejyhSZ0jWBpGOMhXk9b7AWsJrYOP8kkMt2agExD00GdDkiwimkyAA2LdKK9M+fvTP/SDbtw1+IAV26p2Cmg6BgpLsqZ3ZlO7WffK9okxnki056lS2Q6M8cDjWpqWjXo4pzFmYZmINzzDOjDk1jYfjGAO+CZOq7cPE5lVp3pKjNEbXYFeKgGvwUiLfZxNaCvS4aWQvMebUDzVo4haVCytUs0b+lMH1OO94E0UPQn6hOZUPJawl46C8UbYP10N92Je/IdOIAjsB/4GMLLf7pwppU0R0IIXC78ubXtlBxi0XJvDrqwnaRdXKZ5jzXdAtVtkCwCSUYTUwL/p7bzRqYvtMlNTDwtWCtyR+ss1yNMM4QcmW5oCeq2IfP0NmEdtZIzfW7INFBQvZNN1038XkTspXGhiD6N5UyPoXsi73TjnOlzpXkTQvCLN+zCjx0o0EBTJ7gjZ/efzl5e1JhuCJq34kxLVIEtHIKOmc5cKp3Y6n2XkGnTk89bypnmCGbe2onRY95WUFFRjiKnteLzvEJDBhRKXhZBEyjUBpFwSfPuHwWyVBrJqmH/ZEH1vq+geg82QKblBiFypkPhTHMKaLAKY+177DnO4kxP16wx6mvuzUnabd7Zh2xqX+n5RK6NJqn/rbEcX0BBppMBiGQ2jDvTVWRaaAnESQpb6gqUN25SzQXl/1dZFQLNEYYpteoyqit1AioR4NhmhmIjW5fjv8tVVss0b/ZvPx53psMkk5u36ozJ/uPOtMhR1/vHAErhcGdiMAGZHikRf4GOxJW8cUHzDlGe5z4cxDyGapGiDpagmiW1zbJ8lp10pWBbQfNm/ZhThtyMNaIh0ti9XB9+md3b9seVDpmU5yVz/9N8LGd6pmbhR/bPlhyTApleByiV70egdyK3XV5zgiOpbvzC6RBjYh7svQia/IEzodKVawhUwdQ1NB1D1twWc+D+ZV+yhYQwkFj3WZ1pdg96MgAyZrBNQn1F32nxAITmmDNYH/h6q5QzLdlIZwrU8vXRzkYwCBuvp0Pu5FWc6e9xFdyFliPRmzIyfX4lToQxujKM5frqUh8AZTnTXOcj5s50veLgin2ux3Om1bQm0QrjdPI+VyOxRKZzpy21J/7LNO8JOdPqPQzh4qYH2VjreGYpKC+aKJGTcNGvQiArR5Lnpc/EONJ7HJn2KvuQ1A6J0MIIJq8YsI2chm1qCgOiLEBmjdj6cJJO45+5qvKjd01NpC4DhQiZRsbzZc/UxPzbT46XPm/ykl22oSmpJ2ysxGmBTI/RvBUBsnNtap67EKESTdXrcExdrgtfP8T2QZW+LPaIJUnznjyWirzpHhKeEjKkLvZ9H8j0ky6axesev7tAZ3VHpjTNmCEu1rgzPX0JAChpDgXNW+8ehHni62e9lq4RzJjs2RJjAjIdF6lprqmXnv9sNG8AGPzoX6P7vI9j52wTb/3Ri/AHzzowkcJdU5zpjfKlgcKB34jmLZ1s/r2wH1wajLEZASaYCEygeWtGITCaVARPuZ0EANrwJEBpieYNAFqwXp6HZ2hSd+AcnFLWTwQfyth+7Nz7L+x6UtdkdsLxwKN2Tg6YieOpbhdaMypzaoN9gCp7xg9Tu+BM/4CaGCB6lxnF1HBhcGGdKM1l/llNi1GzdLTABtImsoaardC8zxWZBhBc9fMI9/44/Gt/aeL3YqMThpumIB1jyHTVIRHoni1y2MZzps+V5j2pmbqGj+U34I4f/zKCK1+JfhW9E/en0ry5ExXtvxHhxS/A6FFvGjuvpHlnUZEnZ7jlnGke2a464mprKY6P0doi/y0dAVLkqIn7E44R1YwNI4V5YzOLzOUJ0Dta5Kgrxz9p/ywIWA1hUS5sKNW8K/lBejnaKpxuYZSai7eC5Alyu4W8sRVna/Vm2fjKvRl5bnUjK5BV7kyfhfpPFbqZpuTcZ60dxTGaAXBGQuFMc2dO2ZRIxZmuCvrAKudME5rBomwzlDnTZr3IJ+ObSdWZTnlecyMvNrduzo3RSTTvJAOt5EiJca1zpoh8Vn5uwvtPrBsk9UHCNYnM9en4GBUU1Lpt4BruTOtuedMVTmColQ3ZkULztlCkEQhk2p7aJtWkrWyEDhFzj4tZKc7CJHR6FKdY4320z/82ACDe9tjSMWp6igjIibEVZ+M505OaUMEleQwSdeX6JIzfar9V3y0A6K5yH9wwEEGtBcLey4AHJfbPnYMzrYxx0aY8s8gr5Oe+7WhXBjjlbxVkuoearMBQBKt4kK5krDRl3pqxeg+m+bsaGW3mTNNKOsQZBcjYc+qKsXdsyMaypHk7QoCMjb+Fpl3oEiQj+dyTKJ9najJnWkGmNVB4iDCv5EwLRP/MNO9c7nclZzop7yHyuRX0qYUCmR5+n8h01ZifJECm9s8QLv6T62NMedZEZ1qIESYcJRWKzVmu0LwrzrQmad6TkWmHxpghRf7mdrLE1LwVRXZJ885TWSXgBJ3F577H0N6nbcA0AIDLFhpwTQ1XbWmd0cGpNrEmC0aJaDWJTOvFGi6RaVoEjn4gAmTF/VaDlNUyhldtYWvI9zhbQ6UviyCrSNdqbcBsEXvpNAYIuPI/rDo6VSft+2mEyDE/o4cySJFNXwxACeKRDBblquP//tNofewnJEvqTG3G4IEufXxtEYH9Gp+vKtVbzSk/l/b0S+cn5ksDZWT6jM50heYdb5Qzzf8m3I6waSABmIDvB3FaCAhXad5AwXIriZuC6VvIfycjkHhQonkDYIw5FZk+Q5OpQ+dC8+b99B+4AVSzYC5/F9433wHvW3/IzuWV57MYfzfs2cCZdsWeqdi6mi7Xt432AVU/54epXXCmf0BNOtMcYcrqCyXBA+FMeyRGzTbQ5obPAllDzdQKZ/oMBk+1ZVP7MHjqu5BX0D3RCmSao7wCUdYMQCsbCedD8z6TavO5NrH5+84cQIik1ogJLxHmbJzmTa06Bk/8YyRbHz12XtVoFvmoY6WxKjTvSU2lZLnT24rzKwuEpC7zdycp3k6RezLWiCbLY2H1YKFqrSDTcw0bly6w63znRB9plktKUtWQtKo0b+5oiQVOOEnpzIEz0oVEm5oqG1+JMyuphLZiZIi8aNHHkua9wZhQ85fVY1VkmpoFpUkEKgQaLdQuM0qgWeX3ZlScaU0402ZN5hDanDYt1LypVS8Mdy7OVc1Nyrgh2sy7cnNbS5lBUFbz1vm9QaKqovVCLj7mGJIeCCjBiHAVSILShqr3j8LKeI72JGdasBRsHY/dM41XPXI7nnL57vIx/HexVv79CA5i6UyP50x35ndhRDzpzG3hOXbi/akO7qS86Y98ZxE9nleuIQfVjLF5WhIp4VRSUVIoTPJivJ3JCDddZHUW5NLXHpAbs8iD7qaTnVW1qc60jMrze1sgbC73c3aezc0zi7sAxdqtGglTnlUgnhxluO14V1KWq/cnKh2sg88XHmyRa6BKodZNRHufAQBwb/tLWRqrT5qIM6VckLzGxgihWAtlUIwSnBDOdAWZFm1TwyntV0JU8PtFpldHMcv75QGCOgLMKjnTYg2vijCKfW4QpYjSvNjvhCFLqbK/TlbzdmiIJmeLpVZDBhD/fyNAVtzDgHo4us6cw+naZGRaONOxUUWmFZq3uA5fN8V6uZEAmUVDKUYFMGe6RiIQyvcPqwFYtVLljAgWVtBEllPUbR2P3r2xgzrlWfjkz16Pdz7v8g2PmdSq7yfkomti3VbVvGXOdLpBznSeFiyo80CmdQKpRVFFplEZ24IZJJrq2AmHUSyTrXNApnNO865Vyqf9V5qYj5eQw/BIhFSzkbV2smsre55FQyDPoPcOg4DCPPmNs557ijvT0QRnWg36AsBsvRA01CcEmb7fppbGOtOeUZTGOgsyzf/W7EIJXdiMSxF7p0Iw0NDIRMaBypCULYvl/6nG9mBteFKKBYpGglW53p9JfAwAcr4HChHdM7VtbRfbOy4u270T0S6mc1W79c+gj04jq28ppTkCwBufvA9vfNJePGKDIIYIQFfp3FJXaIN7n1Qh6IehXXCmf1BN0Ks4wpTXNsE2BWqYwUfhTNctXSI+HokwY4TfF837bK1K8xYoYlV8DCjEFkQTiwGt0rzzrCiB8l9EpoHC+RAU2cKZLmjemkQ8zo4OqfR1qZRseDJS6GBymYNqc81Cdby9aTfC/c+Bf8UrAF0RkaqUx5I1ps+SnyVEyLD2ULmup9L2z7JnfWh1JJEgoIjyilaUe2DHDHk0mDjl852N4i3a3Gw5OhnZRVSyjEwLmvL5ItMDiUzndhvUnSnGmpoPKoxcrnKv8fkxggOrEtU2nKozzf9PiJKDyd5RQfNuFM70Bsh0xtHjdl4gn8K5LSPTxb+redOyxmhlw1Vp3lUEQO8fg8npv7183JmWlH/bgK4R/OyjdmLflvnSMSJnOqoi0yJnGoBFC5q3zqlmensr9sw0pDMnDG6ZM61SICvIdJhkeN+tx0tOXDJ/7Zhzpb5nIZwiDJ2hUvZrkiOiNpFyYKx9T6ZLGByhv2ut4uhPzJlWnekZfm/sXjdxZFo45VU12kltUuCxhExbDaQ5xR3H+4UopPgtd4LEHFunRZqGes6qgeJf+8sAAPuhf8e2nL3DPmlORqYn5DUW1y8HXENYWOT0VMGoqFec2M0tu0QjBcDojWdRla22kjNNiMy/3GSHTJyTG6C6zZ5na7s8JwQDqxckSCbRvLMQhCvHbuRMmzRCh7PFYp2/R4yXiDlbq9JQJwqQKTnT6lyZ8qyJVSKEfkImnelCUT+t0rwrwfix0lh8HzTyEPNagZK1iI9WwvMficbmCyGlwNeqPgvhZj5x/+xZEeemY551DldbdXw/ZLCULqGdYeukoHlPzJkunomE6yCgTMfjPGwVQojMH66un7pd7t8rtzShvuFJyLRoE3OmAalmPkUG8DhrrtP6/m2rsfPzMXVZznQ5ut4uCaakxERM2T1beQAtWJEq0sap28967ilOvxdaFWobKOlIQJHC55wHU+FcmqrmfaacaREA36g0lnCyRZ1pIsCSYA0aZ0osR+xZ1hTxMTKxuoOo7qOwYxRUOuNil9pwUQbSVZuqYCyeOTAZXvxc9J/8TvgP+7/OeBzAnv/DL78Ob//xAwiv+GlQoiF3pjC84a1Ye/GXkc5fVTr+0k0NPOfKzROfD1Bo3pU5K/OnN7j3C8j0hXbGVs2Xy+sLctGIM4ohV0Z1ODItKGUAsEVfLylP/6CaMOCDKs17grGjGhlUtwFNiMkIdVH2XCT+f9t78zA5quvu/1tbr7Ov2leQEEIaCcmCgDCLWQR4YbUd2wGMMTgG4ySOcbDjH/iNCTEkNnGcYIiDQx47jh9sEi+vV17HC7FjYwHCAguLVWAhaUbSbL131/39UXVv3aquXqq7ZrpndD7Pw4Omp6e7uvrWrXvu95zvcdoa1WN6UAlvv9qMp0+jWNyVcsFq8RRV/K3YPJCU6TgkN+8q51pRFKwZ7EBUV7F2uBNT530WqTP+j+s53oWPSPOusQsugumn/xPxJ+/3/WyrbQfU58fSovYobqhlaYNOmrf1nfAbmBpzfzfFgZOqHhNnyZDT09GMdovAC/AE0zFJWQVqtktzdiOn3Cq2ogh1Wl7si7RX01amS3bfZcTKFqjRuHuBLC94+HcUsf/eSfNO1gym+c2il02IMTiFRNkiW9ecjZeyYFoo0+6FlHzj1O0NOI469QqMovV+42aiLHXcz9ndO354MO1VptPMUaYNOMG0amcwlDoWY8OiLhxlXqMme+NIUcRn9S5Gvrn7AI6kC8hrzvdR8NRLA940b1uZ5sG0VHdebWEEAMW+tQAA7ejvHAftnj6ctrJXpON7j9/1mLx5E+e77FyZtuaOIyKYrkeZLg+E+hIRZ0Mi1oM9B6eQLpSQU53XY1DEnMwV+qPwBtPlbt4AUOpfh9zKC6CAIWZvEh5BFwq+ynS1mmm3Mp1BxOklXUmZ7oq50kiB2os/P5xg2hqPXOVaErcXtbYyvbi/B/e9bSMuOMG94SeneeeKzEnzLuWszV/p+yjzBpE2WXgbtYwdTHdE9YrOwJUoS/P2VaadYyhIbf76EoarxSYAwCwham8oFo0qyrQnzZtTnubtlE8t1N31xf1Te+zj63QyhKSF8rjhbNhVS/FuBnkdMs1ieK5kvScPpuNaUdR582shXzIxKWqmpQw63qUh1ivWM/XC22Pl1bjIbgIAPeYe310xw9XCyhVMe8aCn5s3ICnTmBBO5f19/qm1jSCU6eJvAQBjidXid4USE5kchpkR90IAMA4+4Xod45WfivIBTo/dti2tlM8tKSmDCoBVsoHaTt5BaTTNu8yAzNMai/d8lx24X8tYY6FSj2mOX69p/jpmpBMlu+ROH39ezLnFQSuLQ80eKSttrIgeR27NJXVvFvH5rLDoVBz5o1/g8FX/i8zIdWVtzeqBt1rlZnYckXpeYb1uUs00UY2yHeHkQkQlBS3Fg2nk0GUw0VIAsMxunD6YwU0nKiFqpoUBmR1c+gXT0vvKN2TeGkLJTQKMOQqkkQS0xmt6RC/HSsq0JivMvE1NHco0pJRF8XeOAVlUyUttDiqneQPAvW/diP96z+vKDSb4+3iUaVeLgSqI1l77fgH9yO/A9JhI1+Sstp08nx9Lle3wysi1pgBw1N4xNZLuybVWWyzO4gXOgqkQGxCvqyluVZLxmtWMNR7UGg7vZgVlGoAIpl31oDzt1Xbw5kZNKRYru2FG4+5JW66h5hN6xA5O/ZVp24DMOx5s8x4rmLa+42kWRyKilS2y4x5zE47TY9rTPoO3xsocFr2YOdrkKzDsMTWFuCudulgykbHfQ1YKvYpbyq7tKmjlad68Zlq368itOna7JrdzEU5a2Imj8A+mASBpB/Fy4Fsomfi3x6wd9qEBx8jEWy8NuDdc+HjhcyXPrACq10wDzk1cP/I7Z5c72oGPn7+mPNPGR5l2mXlxZVoYkFnjeprFLKOdCosm9+s5G0ac3riOTar1/RYH1mPnK9Z51iPyfJsUwQtX8sYVdzAtHPB9FijprTe7fj7MOmxl2ruhUC3N29m8BCxlmvs1xD2tsTiLPL1Drfeob46W4W7e6UIJ6XxJHPfaHnvc28G0YsRx8pKeshRRvlGVLZpI5YuuenSlmHHqpfVEefmN5rST4tkIKVtl86aT10NdBmTSOYolnI2l3kTE2XTk2U6SemMkbGM6v5pp+329G8Rm3BOUSemnw4o7mO6ZsjquuEqZpE3Z6ZjV1my4M1qW3hwW8jX5IluA0byd0WfP2wnmrJuYkQRjDAW5Zlo6X42Yj3HEZr/pnvsiifLrj9dNA+5AMeoJGjsrKNP8+AaUSWH4uKA/+DFXgmf0LS5YHUQORp2SoELJFBuvRinjlDwB0I78Tqipxu9/jp5vvgNdj3zQ9dq8bVtKqdzC0VGmre+yZcF0mQEZT0N3K9Y8qNY9WQgZFsFoyvpMh6Yr9Jjm+CrT9qZqpAtmh2Vqa7z2GAArM5Gn3iuZw+K8+zpih4TZudg3Y6teCotOwZF3/ATTZ/6163H+OeQWtjJi3UXBNOGHd6FS6ljgurB5zXSM5dCvuR3+BtmRhgzIatEVrZDmXTOYdv5tdiwEU1SohRTU9CFJVWwuDUkXNyuuTFv/FxOtnK7Ng5160rzhLChEfYpkQOZK866RBRA3NAx0VN6x86bAO2Yn1W+E+cWnWep/xwKkTv0IDl/9GPKrdries6rfOrbfT2Qxak/c3hRvQG73YN0ADkzZaWK9TkDP1EhZP+dKRKNxUc85qfX5mo9Zn5Er07xmmtfRV0jzjjoTqLe+WijTrkW5nX5p95bWi06atzd1MJZ0jwtDuglydTmatb4bx7ymQwTvlfpMI2mpL4M4CsW0voMpxMuCCsDZ9U6XKdMeYz1+XFzZL0xDP2z3Ae+10pa1yVcsJ2cAkywpNjQAdxq0fBzefqi8NZTc2qUEFTkYws1bKVmBvjpt1Uub0W6wSCc2LKysTFvva12jKelYfvXyOA5O5dCXMLB4eMj+jL1it931Wj7KdNSeD3gWRkRTKqaXic9jB9Pyos+MdGGgI4qLN7nHu58/gito8NR/cfUrhRiGOyJ11fg56WuOErrUOIoFylGUoKIwNIJf7xsHAMQS5VkYgBOMTSh22yv7+uKt04q9jqrEKQ6NIL/sLABAjhkYL0YstQ6eDYUq86f3/GRZRMzJyYrKdLTsdc0GFn8JQxPXz5F0HmMF63U39lvnnCvTldLHk1FNaIdj03lkEYHJHymkpTIhH6VEUcRcs8BWpg/lrffxu85rUd5n2meJpRniftTR5cyX7pppa77j95aCEsEfnWp996I1lq8yLc19RkeZD4TcOnJQdQfTHRNcmZYzDZxrNdZneX28bfOiwIp9vcilXC+yhSLQ410d4nb9eIpFAUUVm/F8A8bVeki0xarffIzDNyeKpuk6H7FE+fiWNxYSEef7lpXpjqjma0YHOPfSPmVK3J+GB4IfcyVkUz8AeDUiBdOm05ddK6ahpg+K3ylg0A/tAgBE934TAKCPPg1ImVK8heBhpfy+zx3x+bqFCwT1lMwEQTb29HP75nhbY/H/i804keZtG2B6NunTiIoWrnsOWvfn1RV6qDtrUJ9gOtoFs8PamNJ5MN252JWt5nSwCb45OZuUeleXiWqp7bfj6KUPI7/8bN+/cbxFUr6/n6tQMB0S3iDYTC6EpjopkbyOyzCz6FfdOzJ9pbEZrZkWad5VaqZdN1A5yNRjohWVdvi3jjJdZ1usSkSkmmnGmAhCuHMsVM1pLxA0mPa2yzISkpt3HjEl7/u8oHjNYoQBWY2bt9mzEoffuxv4093IbP2AbwDam4gIl8jf7LcWCH7KtNxnmjGGA3ZqZl+vE9AX+9YEyiLIqtZ5Pqp0i0DOq7h4g2mv2uxFricVz+XBtB0Umclh6fl2ja6dnm3Y7tZpxMqOpSMaEZtVgDsVj9+0olnLjdZpq+IYkPEaMW9AoSStc8hbBQFWcOWtHQWcTaBKNdNlynS0W9Sa8t1pHhCpk/ucYBpxl+sod0iN6qproV5m3GOndxclN9qcGgegIMfPla1CimDaPlfLeuOY1jx1UD7KdEpSpg/bjrUnDHdAtVXe/NLX+6ZXymqX6XHz5p+vnlrLEt98SB8SdWf8PIysWlLx+J33lo5DtMbypMuzWF0p3tZ7lCvTq7PWRsmL2gpMFA38+pVxAEBXp7ShIM35/H4xqdptrzKHoeQmoE9YqlJxcKPve6e2/glMKHieLcJ0vmSpdWXKdDU3b08wLRmkcYMfObjsjOriZ1ead0DzMcAqHeDpki8cTuOQrUau6bLGPW+N5bcJDFipi/xeZzknK8grvNd0WlqY+n9+fl4WqdZc9nLaulaDOnkD9bl5W+9pnac+adPTqpm27ylmASjlRHq/FusSLaZEmnfJrJrmzXwypGRjJF5+MMqssZY4aqUBu3vF9oh/r1hxPL77vlPxrq3uaytMZCXuBbbQCpoBxOwMJe6hkUIcRcn5nyvTsgFZvZvbfvDzWSgx1/iOJ32C6cXOYy5lWhoLleqlAYiysH5MCKM1LRZ8U6ri63s2Wl/WnA4aRUmZVotuZRoAjIOPA8xE5MUfAHC6TXAGi9Z99TV1Abx4lemTFnbh82/diNsvXNvsR3LhPueVVe8yN2977PC5gwsS/B4eiXW4UvwziApF+unXrHG2fmEFky2e6VPIise4k7cZ7UbJVqY1O62+1LlUajd62GmZWsOArB1hkU4UF22raMLrzb6ZL1AwHRJlwbTdY5o7OmbsxYlSzKBXde/I9BRHAdETOURlOu5J885ZgbBvzbRLmfa0CLJ7Eupjv3VqY5tUpvmisViy+srynrVyyo5T+2zXIte5UPMqzkxPOC1BkBf1V95d+6B4XQmdm/dgxb8R6HGXmZkffCd31++tRY9fEOf0mWaYyBZFHdBgd6elfgMoDtZnPsbJ2wu9UdYjAjnvItFJ87ZrOut18y7lnEwDe6GWXXs5Js/5NFLb/tx5flkwbS2iplmsbPe5M6a7UjsNyZCM37QidmsXvvNvSm7ezh+6x4MRTYh+zYDl7MqgimBSpmKat10zXeb4qSiOOm2fQ76Tq039Xtx4p1gCeckhfNJ+vTLVTI9bxkH85e3zXTLkYNr6t6NM28G0x1BQURQYSWcBakJ1zRlcCZBVcq4od0R0ZNe9DemR65De9iH4wfxaY2numula9dKANaa4o7dx8HH7sU7xO9dz/dK8ZSO0hLtmWnwuxLCwTiXF9FGmF6esYHoXW4Mf7R1D0WQ4fjCJZLK8pAFwPveU5gTT+uhuANaCi3nTdm2KC7fiSyfcj+sLf4ZUvuTqM+28T+00b05Gup742I7qqqjpls+JayO2gWAacGoPf7DnkDjubtvcSM4wqoQ7mAbyCl/MpqUSqgqbsfbr9sBawD43bQfTDSjTuqq4DKkqlSqYdtCc6OzF+gWdiOkqVvYlXGPBOvZy802R5s1QbkAml2j5GGGKmuxiBr2w7iuPm7aRn70+kDeUXBtOXUswkIzUzBhpBvk7esFcKDJsonZ6d9QOqqdYHNmiFEzzmmm5hScXDwK0xeLIni4lOSuns7vsuQMdUSzrtY5TDprljg+VekwDTlnYsDKOqGLN72EqkvJrHWadGGM94udCiSHN+LWScnoO2/OyfuBx6AceF0EfAGgTL9svzNBbeA2A1TLNy5SnZhoAtiztqZwa3SAuZbpKaVClPtNymYj8/5ihua7HNItibDqHbKGE58esOWX9ggomW4afMs1Tt7vFxjWn1LlYWg9IBmQNzqftDPWZJqpSluadtBUxvhvGA9piFj3M3Quxq3BoZpRpezEg3E25o2ktAzJPQF/iwbSsTDfRFgtw0qgKJeZKjZVvQE4wzWtag9VMi5+lmumYUp+bd13v41k8czfvRm7efvBg+pmDthO1TxDnGJCVcJCr0gkDMUMTC6F6nbw5xYj1d/tLXVXSvPku6lHX/yu7eTvfnVBC+RjSY8iteytY0jG14d+NZt+MDFuRsJRp9w2zM6qLBYH1ctKC0r4OjbQVTHfKNdMesyTvuIloKsaYs3jK2WZB/sq0dX7KlWn/mmkArsCIqQYKC7eBKRoUMw916hUAluIiu2Zz5bbD6zLsMYIybHXelNK8C7ZazQ3IeDAtDP4kl+Fkj/Nd5NU45LZqPJCXlelpyWHc7FiI1PbbhWOpF5cBmaiZdrt5V0vXk+F1094NN3kRYhkqll87fMHIoIjx7K1RSyGO4YDKtKyO9U9YaZL/W1iNH+yxFqTnrx10bVjK863BFXpbmVYyR6Afesr6rEP+qjRnsncjXmWDSOWKVu/dMjfv2gZknKxkPCgvVvl3v1A6J+7e180F0z9+7rBo6yYCo2J1ZRpw/EHG7DTMvMq7QWRqpkx67wN7JqzvoJE0b0VRXGPXz4DMOhZnnH7+rRvxrfeegp6EAai62AS1vAz4otoZl7LanbMDA5767Urz9lFkZWW6l40DcIJp59jkNG/nfblp0kwiz8mWMm17ndjzf9TOUEohhlzRFJu9Wdu0TinlnIybJpRpQ3JMlx29IzH/8f3/XbAG7zt9OTZJKd9ymnelHtPW8VlzT8I2RgXCFVXka/JZcynSUqZTwTQdsaWQgpqy0rzzdusk4+DjiL7wXdfrafa9ScmMIWJmYTIF+8zyc5zyMcqcCXTN2eSr1r9arMU9ad6OMm2iWDKFsBMzVFc2S9pWpvccnEaJAQPJCIY6KhmQ+dRM58vTvDlm5xKxHlBkA7I2T/NuBKezCwXThA8uZVfVwexdYX4B8zRUpZhBJ2/BYbck6MrscxyyQzUgs2ummXsREsSADACKA04wHVbNNDdmKZimCECiusetmgfTvOVUvROL4fm8ldK8m1am3TtsTo1WOOYhq+26adHz1Gd3W07zPmC3shm2W1Bwk4vi8MmB3reUtLIq9uYHKqd5813U3ARQKtR084aqOws5vqlTpVSAj0HVLEBHUaT5pfyU6aijTBeYBkVyphS1SWme5u3UTMvBI1A+HgxNxWE4i0m+qPJbHMQjFdK87eC3x+e7M2POpkupewWgx8R3xlPPLWXaJ5j2WejLN17drveSa6nzdso3NyBDyboO/HoY9w8MS3/nPi88uHIH024zl2rI6q/pdfPmwXQN8zFOyeMk6qdMV7rOWXII6U03IH3Kh8Vc402rS7MYFnbWp0yLzTW7Ng6lHBJHLGX6V8XVwnzs/BOG3NkzUmDNe7mn9B4AVsqfPmoF04UawTQfE9P5Eoqm6Xbz1iJVSz2qKdNythBXaxd2S27kcgDXaDBtl7TkinKbI9uEq0bNNODc60a5Mq06tcHOZlF9wfSBPO9n3VgQIGfx+BmQAc79k8X6EDM0K5AWx+OUD/ltBPDWWIATGPDH5HHlZ4Qp10x3m+MA/IJpOc3buj6ZosJMlqfyho0Z7QFTdZiKjpfYAskcy5r/VWFEGbeCaTtrpyCVs/AUWVF21Uiat8icY8hI5lqVgpuRxd14z6nLXesXWRio1GMasM4x760OAEUt7rv51yjyMe9hy5CR5u1iiUnBdFoo0/llZ4FpUajZo4g98xUAzka5OmkF05rt7L0f/RjPl49znmXU6HUUBF6KUm0T1ttGlF87fKMjWyi5HL7jHmU6w2IYS+Xxm9esDa6TFnZWzNLgm6Vyn2lh8hntFmIbx61MH5a6N8y9NO9aUM00URXXgiIxLOoFeK9BsTgpZtBpWpP988xKUUykLaVObpESBt4+0+JY/Wqm5WDakybN07y1o885jtVN1kzLfaa5k7fX5dEJvoKlPvmneds73AEMyGq+j71rr6YPAow1dfP2gyvTHL/0YhFMl5hw3+U1nlPnfRYTF32xrH9gLQ5s+Qt8uHA9Hs5sRt5uuVWW5h3tFvVESvZoXRkL3kCl2nPl8ZhATigTKZ+a6aiuivYeWSXqUlFLPJhOWeloTmusDpg1lGlNVXAYTuDHe2kmA9RM87RsP2VCXuyWbGOpUtdS13OmPDXTkxme5l1+DHKwELGNcuRAgS84RZp30aNMS9fXguHFzt+p/sG0K807VznILzvOSBfMeD/MSKfYeBJp3rn6a6aB8rYc/DNUMlT0kjr94y43bK8ybaV51zcnl+xWXfqhXVAnXoY+uhuKmccR1omX2TAYgI2LurCoO+Yaay5l2l7Ep7QeANbCyuDK9OBI1fcXmxy5IvJFqxZSGHFVqBcWx+AZ+zlXzbSfMi2neUvKdIPus3KLmbSnZzAPpv3uWxyR5m3XNBa4Mi2nedeomeZMMu7m3VgQIM9PlcZxauufIL3xPcgtP6f8eKSMJ7+2kHLAxucbXwOyhE+5Eb+npscQYXb9J1uBPJPb7MmGctb8ZyYX1CxLCgUjgalz/wF7/+DTmEbC5TQNOBss04ghWyyJudHQdbFxyFNkmzIgkzb7+b0FCJbNFquzZhqK6roXKCGrkfIG1x621JUJWDCZUP+VQlrUTJc6FzutmvKTYFoU2RPeCgDQJl+2/28F06+yQde9AAAYY9I9IVz3bj/4HFVPn+lswfKX4VkdsjLNryfevUS+p6YRRclkePQFq3zgxAop3oC0tvTpM80iXYARd2XxmV1OzbSSHZecv+ehMu3jLTIfoGA6JLwO2JyoT810wg6m9zBr4azANkAyfFp3NMFwZxTnHD+ArasWuX/hq0zLad6efrsdi2BGuqCYBRgHfm09p8k0b6cmiYkJLGF4AjbPcdZfMy0tVO0NCr4QCzPNO7/4NABAZN9PoE28KIL+Wq2x6mVlv/v4/G5K8k7svqN2Ww1bSSv1rEJ+5XmB37dvwUo8VDoLY1kman7LblKqJtQVLfWaU9dYJWOhrJd5tcwALQKmWguQBLKI23Xufm7eiqKItM4M3GOGX4tq5jB6jJJvayxxTD7Hc1QKptNKZWU6JoJpb2ss7uZdPc271GO5T8vBtAkFKcRcNdNTlWqmIQWSqo7FvVZQ0y3V+BVthdkxIOPKNO9p6ZyPWJezIVTQPJs6fmne9r/9NnzKUDUcvfybGL/i22IM8M0a7gBbT800UK5Mm/wzSJkQQa5zrxKQYnEM11kzXepdjfyyM6EwE/FdX4BxwKrjfkZdA9hB7QUnDJYdk3zvGFncjaU9MWw8zmoromaPisUr7+tZCVmZLpQYGFQnRbXW3Kkarpp72dAvIW1ycvdauVbQtXHRZJo3AHR02emOXJmuYUAGOGneXFniY10ppqHafgneenhxzJ7rniv6jRiQAe45uVLNdHHRNqTO+ITvJofca5qrrPJ5lZ3lHWXap2baT5m27+08VXeaxZBGDPsVJ/B2tYyzM2Xq7QYRBrnj3wRlrdUqkmfVcQNKrmZNgyvTdjCtqWKu1yZeAiBltDXUGsvZ7OeZEkCwzEGXMl2hx7R4XbnkJ+QASn69Z82lyBZkZdp0ygAL045YkhhGQcpoyy99vSOqeJTpfeaQqI/mpAsl8I6OjZRLBIVvJEaNKsG0fV0yWOIDV6iFMl00RT11zNCgSE7/AFCy54knbQ+bSvXSgHQN+9ZMW9eXKanTpc4lYu2kgEGb+r31nHmpTNtp3qRME364LjopmBYOgoxPWBnEi9ZF9QobFG6V1muEl+INWEHGp958It7xBx71xrdmuoqSoyiOCdkRqxdlpdrYehGOpFKad9xTB+pVIuqumZYXz7pd72lPhElkHZOPJtO8SwMnojA0AsUsIP7E5wHYu8AhZRd0RHWXAuTr5q35BNNNtp7ojOri5vSy/Zp+6VPc0Vsbt5yGmaJWXUy7FI86xg//HpNKFh2KtaBOs5jrM3N4WmdW8YyZaI+oQbzzjCSiip1iHkmWH6vPeBhXe8S/uRmO3+Igzss5pIUKY0wo034GNPJit2gvVs1OJ5hOIw4GtULNdJVg2kji3acux71XbsQZ6xzn1pJXmbaDFD+TI55yBqBswd8hKaCcoCqE2b1cqPFAEzXTvZ65Tco24IpMoGDaR5leUGeaNwCkN70PABD/7X8g8vKPAADPR60e76oCvGGNXzDt/Hu4M4qH37MNl57i9jkodq+ouYGZlFqW8ZaD3Jm/ljINRXHNh9kKyvRfnHs8Hr72dRiReuuyEGqm5T7eCwes4EfUnhfqNyDjiGC6kBbfQ37Rqb5/K5//HDOEKt9wmrc0P1Vy866GbGzpl+atSSZnXF0ztPJgmlWpmeYpp9wT4jXFSeGW54HC0jMwec7fYer1dwT+HM3QHTegKdb1BzjeGVzNSrEYcgXTZZBZHLCuM330aeu53EehCQOyoskwaTa2RqvXzRtwB/zhB9P2PAgFv2NL3Mp0iTlu3tP7RQtIMzmIwgInmM6t2gHT3ujlwbQ6YQfTbEiU+XD4fUpXlaq9n8OCb/j5rQ04cqZArliSDMgcZZo7ffNjdn0X9rVjMmtrtJoyzdeAokQFcpp3DwCg1GltVDE9Zhm6qrrIBBHZmNHG5tN2htK8iepoUVH3ItcWiZppSZmO2sH0OOvEASYtWpsM7ipRnvZcPc0bPunPpYET3M8PNc3bmtQSnjRvb1DakDJt78Tzz9yjTJf9rhmy698JAIjteQhAeKo0R0719gvidE0FFz/2HbUWHEEW/34oiiIC8n1HrNf0uyFyR29t/Hnr52h31cwK16K7jswGPiYTyAkH9hRiMPTyBSpfPGcVz3eqKGJz67SuMem1y928/cbDhOIcJzd0SnrNv+Cf5j2dK4GLyjXTvG2zLlmZTinW53fVTNvBpl+quRxMxwwNW5f1QJOczXnP6ZwwILMWTmqhXP2SlZKe7h7X+yQlBdT5rPWnefvhTfOut2YakaTLGMkd2PHzUX8w7e2TrEc7XApTLQpLtqPYfyKUYgaRV38GANiftALjbct6hQIrz8m+C3RVd5XSFIeqp3gDzgZLKl8S5RncNK9mMA247j9yzbQ83g1NxdJej8FjiG7eALBsgWV+xwMnvulTT800p2TPB/rhZ6CPPw+m6igsfb3v38rnX64zb3gs12FAVg2517TcP12G1/Tyxb+omXYZkPnVTLvP4ZideXNAldoSygt4VUNu3dtg9qwM/DmaQVUU9CYiQpl2gmlHmc4WS5IyraA4YGVu6GO7gWIGqr0R0VxrLBPjJesYCkokUC2zHLx11VCm5e8q7GDatDseTHetQQYxV810wTSdc2wr+ma0B9CiKC7YYm2QqwbyK84T9yZ1+veAWYQ2ZQXTr7BBTOWKYFL/aX5v6IjqM+r+zuEbftUCd11TRVZHtuBkNfCNjlzRLCs5dLnrS3Poir5E1fnByS7x7zMNOMp0qXOpKE3zXrPz0c27MLgRhaER5FZf3OpDCRUKpsNCUcSF507zdtdMK8UMjIJ1UR1lHa5gOmxl2nldz2LSr/ZMi4i+zn6LT65Mc5pVpvnOb74kKdNlNdPeYLq+8+MKpu1FK3+tPrv9CYPifx4Ckj3uLTCNpLOTGFK9NGdVv/OZKyklfPH22qTbgKwZeJ2oUKZ9FoWOMv2C9XONMeGuxeupeQx8HHZrOdEfOsXKa6YBSXVVy79TnqqoH33Oel09bqWp15Hmzfv9AsAkq6JMR8pbY/EU+Ziu+t7kZfXXqZleJh5L2zXaPDACnDRvv7HAFS13yYYzfkq614DMrpn2SSVlRodIs4dncZf0UaZTYvHUWH2c14Cs3pppACj2OgZKfj2PA3kjaDEU4Gx8JH1a4VRFUZDefL1zDIqKrpWvg6oAbzvZKbeR57ZK874rc6FCf2kZoUznSyKFMafZ5yNae4EuH5Mpmfh55+Wyv5Ov6wYXf4u6Y4jqKvqTESxebGVTqHaqo1KHm7dX+eMpmdHn/i8AoLDo1Ir13PL4SCnOZ+mMNTiW5ZrpRpRpodxMi4DQG2BpCg+mvW7ecpp3ZWWac5hZ5+SQ7qxZ2sX0qC9hOKqpmbeMLu3zMc3cad4RTRVlEProbqi8LZZqNBSQ8PmnWGI4XLRbTGoB5hF4DchqKdNSMF1nBl69lHpXY/zNX8HeM/4RgLsUqSAZkPEMMzNpbayYHQsxueM+TFz0AFi8D2ZyAZgagWIWoU6/Bm2CB9NDKJnMde9LiR7TM18vDTjrlcEK7tocp9e0WebmDTiGodzrSJ6btajz7/ULq48pfzdvT5q3vS4xOx1/Em8WRdhjoS0wEhi/8v9axp/zCAqmQ4TfBOVaCFFLyWvQihmotiP2ODowpvaX/X3ox2XUVqbl968nmG66Zpq3niiZIu0o4U3z9gbTDaR583/zRUTcdvIW6d/NEkkid/wl4sfwlWlZKfG/MfHFGw+56m3lUw2ubu+rlubNlemjXJnuqfqaLpfYAMr0Ru1lJBVHmfZLnTTt77eg+AXTdi0dL1EQ6b9JYaIG+F8Xk5qzQTBhWr/3b41VrkzzG3OltijMNggqJYZEPacpqawZH2V6soqbN0/PdM0j0iaZaZ/PHHMr034mR3IfbO98ULU1VoNtUPhmA1fy662ZBpy6aabHXCZJzuZCgHlVUYTRHAB0dwXfNMwd92bhiF/qW4srt63Bf990OravkuaGCmneMvLCqlZbLMB97vnYy/Ngug61y70J6fzbLxPD9XfyBkaDBmQ9cQP/8oebcP/bRoA+a2NJSx0ACpm6gmmvMs3nA25ClV9xbpXjdz5rTneugcbdvJ05JcimkHM8kpu3T2sswAmeRWusevtMe4JpnuZ92JCD6fZYwPcnIy7zL8vd3NMay54w5GBam3zZCQzj/Q3d5+UytLG8NaeYAcWOeltjAe5N+Jk4/4WlZ0DrXQEArjTvoimledsdOcyE1BZx1YUoLD/b+kFRUeqy7k/a+AuixeXvYT1frpueajJTKSjv374Cn75kPc45vrqYwe8zcpq3PHeMZ/gGeLkyrcekYLpaijec66ySmzcA5Faeh2Lv8ciuvUI8R95gZ3p8dkz/iFCgYDpEeDpNsc8x6yjvM50Rk9YES+KIJk2iIfaYlinru1ypVYxYfPoE033uNO9m3bx12YCsopu3pN7oCUCtc5fT9XfxsseAcM81T/UGKjioNoGc5p2scGOKegxv+hLNT8B8p5ffcPxqkXiaty6U6Z6qr2kGVKZ5GtCfKv+O4xRLpcprCd+0MX7T87ZxApzNLf3IXuu5/DgUxaPGlo+JlO4EU0ftdD8/ky2/PtO8x7RfvTQAFBZsQebEdyB12sekYx0WNd4Z2zzKt2a6ipu3d9OJfy6+GMx70rwr9eFlcbt9j2cR2aybtx/e4LnemmkAKNou2mWtzkSad7ByjoxtuGYyBX3dDQSHWgSZzX8MAMgvPweKopRvFFYwIJPhmR8MSk3zMcA6Zzzj56g99vL8nNSxUesKVu15M6IpNVOVw0jzBoC1Qx1Y1hsHi/WKBac28aLUZ7r+mmnTk42QqxpMO+emaDQfTNdjQFYNp+ViqmK/WZ7WzdO8NRFM22Ne0fw3Nz1zHE/zPmJIWRPtokwnIyhAR852Gpfdza00b1Ny81bBYr0o2Wpf5NWfAmi8s4ZchnYozzP2AgbTkhlWtdZYgHOtW+8zM5sZ/B6VKzq9lIsls6x1qpkcKvtb8Ts71Tvy+19AAQPTY8hGrU0/9/3ASfOeDbrjBs5Y3V9zrpIdvXlWR9zQxHXK79mOMu1cL1GpZKqmMu01IGNM2hizrrlS/wk4+o7/Rm7NJeLv5HHQaJYP0RpmZ6QfI0ye/4/Qxl9ESVJxY2U101lhqDKODkzoA4Atls5UmrdVz62K3rU1lWm/tMhIEqWu5cJZtnk3b/tmZTKxU1qWTiinHQaYWPyV6ZkLpotDG1EY3ABj9DehK9Mr+hLQVQVFk6Gnwu62HEwPd0ahhqC4e03M/A3I7FYO9g2jVu/xoDXTmc3vg37oKcSe/za6beMwb5smTiFqvXdaL39dXjMtaru9qcA8/cpnsT6lOze3IyXrnNSvTFduiwUAUHVMn32X+zFFRalzMfTxF0SKrm9rrKoGZInyx3PjAFemvWnefso0ICnTXgMytzKdlxSiZtO8xc8BgpDi8GYA5W3FmJSBEARu2pVGFMPdjc0TmY3XorBoW1nrLnFsem1lmvchL/WsqjtITUZ0jGcKGE9b46QoaqbrWKBL41+NWP9O1JFpYPrUqTdLqXsl1ENPWl0SuLpTh5u3OA7p/BZ7j4PZvaLi37ruF5KyHsbGkKEG1yv8+0y7v39R++npM212LkFm3dutDBefzWfvHDdqK9MTUUeZNttFmU5Ya6YUYohi2g6meZ/pmCutmG/2FgdOgja9H8Y+K5hmDbTFAhxlOl8y8fPsckzoCRQWnx7oNbi6CbTWgIwjr6+yxRKSEd2V5i2OpYogUOq0ypCMVx+1fu5ajo6UgYlsqaXKdL3w9XgqXxQbClFdRUzXUCgVhTLt1Ew730Usac0NEU3B8QPV7ylOzbQ9dxWzkqlY5c0qFpMzVSmYnku010if45idi131D4DUGku4eaegmNZEM846MGUMO8F0k32PK6IoYHrCuTFXWJSUOpdBP7zHZegjUxxYB23yZWvxFMCIw4+IUKbNysq0VNMcJAXebUCWKHvM7+dmmd7+CSQf+wxyay8P9XWjuorbdqzFeKbgcrx1P8c5b82aj3G8vXX9a6bdwXMttVm+MdWV2aComHrDZ/Dii89inWmpyqLVj4e9wxfh7lcOYrL3zfBqeDzNW7GDR7eSVu7WKVPQO1BgGgylhMOFyjXTfq2xeFusnoAtdsyupcD4C8hpPM27vtZYxQVbwNQICh7XYr44F+q9cPO2zodq10x7F9GVgmmnNtf6fNN5ZxFVV2ssH7yZD0HSY0t9x+Po5d8om3t5pkRQpS2nWYuYFGJY2Oj1pCiiT6sfdSnT9qK2nhRvTkdUw3imIJTpyeQK6xf9qyv/ET8OafxrEev4vO0Kff/OdT2Fo2qWelbCOPQktPEXA/WZFkjnt1qKN+C+72r2nKYq5WVH9SJvbmoNKdO2m3dhWjIgcy+sebCX432m+fsoCqbP+dvKr10hzZtFupBb/gaoqQMwOxaj+e3Y5ulPWgFoBnGAB9O8Zhpx5Iol8Iof4b49uB7Rl34AY2w3gGaUaTvDI13AK6U+nFy6Dz99/ZmoXpHrho8DVfE3jJSZSQMy+XhUxXKjzuR5MO2jTCeGK7yCs2Gpjz4lfu4sWtfelOToPT3LNdP1wr8TXi7FH4vqKqZycpo3d/N25uaFfX1Y2hPDKct7a2fr8OvM3gjk2ahM0apu7poz2CKNmFkomJ5hypRp07mIJ5BEKjYE2A7xM6ZMw1682TeiSjv8U+fcjczh96C4YIvv74v96xB94Xs1Fch6kA0+0uA10+4JyhUUB1GmqxiQ+T0nDIqLtmHiLV8J9TU5O9ZVTrsC3KpeGPXSAFwtuQB3HSCHye2TEL4yDQAw4virxMfwqckPo0tJ4Yjufy5OW7cKd756Fa4bWV72O9kQsOw4pF1ivzGh6zqOoBPDGMdhrkz7BIyJKmneterlvJS6VwD4iUgxz9eZ5l1YdArGrv8toHmUhvgAgGdRshdsvGYaxRxglpzMAk8glF3/DqjZw8iv2uF6nH/+TMFE0WQipS9haK4euEHwGrQFqZkG4DtnZU+6Ckoxh+y6twV6Le6APc3iTbeZq4Tfhp+X7Lq3Q00dQGbkvXW/Lt/M4IvC3y2+Aie97lz0rt0GHElX+1PXHKlHAyjT8QEwPQFmJEK7h5W6LfdobeLFOvtMu49TDpBrBtPS+TeSPQCszapGM3yaNiCTnIDVimneXmW6zvfRDDBVF+uQMduALGqomNzxIMBYOF4iIcCV6Yztg6HkU+J8cAMyPt/w+YM7enOaTfM+OGVtOCai0UClJwAw1BmFoSlY0hOvOZbYDBqQcRRFQdzQkMqXkLY3fQsmQ8qrTFdJ8+YGmTzLsdS1DB1pu7tDC9O864Vveo9n3ME0T+vmG+BRHzfvaKIDD79nW13vI2qmbQMyV4/pKmPBHUy3R7kFUR/tNdLnIfwizXgmrLSSRAka8jFn4pqpmmkALtWt0g4/i/ejsKRyKhNXWmSDioYPh7eeME1wMa9qzXSAG4xb9bE/d1nP6plpQ9YKopL6EZYy3ZeMwNAUFLjBS5U0b/FzjQA5qJs3ZzoygHPzdyOKAnoS/ov1Vf1J/PPbN/n+rpT0BNNy+xg5sPYJpiOaiv9X2oxLYk/gt1lrIeGnMsRFLZYTTPPd71r1cl7Sm24A02L41fjZwAGzQs10hdfUyr//6e23IfL7n2Oq91QAT7tqprnSA5RnfxSWvh4TPu2EZMUunS8G7jHtR1madwi9SUs9qzB91p2B/65gB9MpxLAgpM0pL3Up011LqqqMfvDvgKcw6rqB0uBJdflNyPNtxHaurUudNRI4esU3rVr/kAKxkt2KSZeV6SrBtKGpSBiaKBlS7DR1M9qNwoKt1d9M+i76egewoDOKkcWNL2TdNdPBxzHPEFHy044DsNeAjCvTQYNpWPMcL+3gNdPCLKtNAmnAaZeWVeIAc6e9pxDDa5NZLO2xvmexOT/g7s/eaNkVP58H7GCaq+RB6Ikb+Pc/2oLOOuZ/+ThnMs2eB9N807dQMsvWptXWd6bUbYL/3HnUL5huzpBypogJZdrabIzqKhTF6YVdpkxLc3Og9blcM81YxevYiymnec/DHtPzmfYa6fMQ4R4I92Sc1mx7/Fg/mGpAMQszr0zzf1dZlFQjv/wNmP6DWwPXDvkhG3zwYKFs4SYH0wFuMH7KNBQFTIs6qb4zlVLfAmYizVtVFCzojOKVcWsh65vm7VWma7p5y8p0/dkNUV1FDhHkEMFQI+648T67pUe+/Dh4Xa2q+zpnGpqCjxbfi2dPWITDv96PqK76LpD5jnfapzWWt56zFmbXMqRO/zjSj+wF8JqomS5KbeSC7PiXBk5EZuBE6AesBbTTZzrnGBxpUd9A3I+IriKiKciXGFL5klg4VTLIq4dyZbp1i/q87eicVWJYEHAjpF7cynR48743zT5IMOcKpmM8zbu+DZJS/wm1nxQAoUzbDvwAfMswZDpjugimp/o3o5QYRvbEP6xZkuRWpnvxjfdua8p3wmsIGRQ+HtTcuG9pCiDVTPM074DBNHgwbad5V+vP2yo2LOrC6Sv70JXuBibstPc8D6bj+PmLR3HpRmvO4sdvdi6GGe12nJMbVKZ5DTpXpvsSQRK8HVb017fOYJEuZx04o8G0Le7YpXUlkyFVZkBWO83b+XkZOux125RfMD1D82ejeNO8+bqG17dXq5kOsmYUyjQzATPvjMdagoNsQGZQMD2XaL8ZdJ7hmFAoKElOwznDCqY74hGYdhuVmQ2mpdduMJiGqiFz8o0oDm9q+ngMuWa6jj7TwYJpadJzbSLUTq2ci7jTvMNLS5VVuVp9kq2fqwfIsgocRJludnEKRXWlevu5D1dK++c32yMZa4xWahPkp0zzlLHueHOuwLxmelpqRdXRQD0nD1DzwoAsL5mPBVvA8WB+OlcUx9WMCuHdrGlE0QuLgh1MF7Wkr3N8KGhR0bIsTKMZb3ZAoE0J6RpYMtgHBcAJw62p2+PKNF+EArU3geVUb7N7GY5c82ukT/nzmu8l3y/MaHfTBo5hGZCpqYPOY7XSvINcL/b3bGpRTMP6d6wNg+moruKey07CcJ91n1Fyk2JzoaR3YCyVx1P7LcVPzBeK4kr19vbtrRd+nxmb5sp0Y8F03SiK494/g72F42LTlyvTzNV+DKiuTLNoj+s+XupaJpT3KakOWRiQNeg7MFPwTe8JSZm2Hq+kTNc2ivRDfq5SSEOx5zFSpucv7TeDzjPkQEBeDHR2D+DSjQtw6caFMDt4MD1zqcdhKNNhIvpMmwzpvK1MhxRMw/APmv1av8wH5MXbgs7wvlu5btq3htVIiDZOQO06aFcQG8ANXr6GGlVQSvY1Bnh2m7kDdoXxYNjvxw2dKinCcmssxqzgl9+YK7mw18LJ3rCuD77bH9PVYItnz+s5faZzTjAdcAHHNxVSudKMpHm3UimbSljqy0RscY1nNoGiYHr7bUht/ZOqSlBQmlOmnWtgzaIB/PD9f4D3b18R1qEFgkW73T1XVb2mwiyXU0Q0te6UZVcqZ4N9smXksaw3o0zbwbTVFtL92fn1zzfvgtRm8/ugpdpafxerMwOhFfA5Wk0fEo+tX25tjv563zgA9/1JbiPn12u7Hngwzb0fZzyYhlVWY0a7UZS6wYQNz/7LSmnesps30xPV11qKArPTUadLnUudjVVps5fXTDfaXm6m4EGyqI22f+b/55sA/HpwrVmCrBlVXWyWKoWMu2a6CuYs1M4TM0N7jfR5iDuYTgC5owCASEc/Pnqe1TYlt/piqBP7UFh4yowdB6ujZno20f2UaW8vVpeSHMSAzNOf2u/x+VQzLTnuDoeU5g24lWnfGlZ7N12bfg1AHW7eDSrTLqWnQcXSlOqmTT/34YrKtOPqCtRWpk1mKclRXRG7340G00JJ9gTTzbbsyUtp3ip3Cw4YRCSl9ljNHhfQnJt32HSNXIYbXmQ47eSzZ/R9shuuDv01veMzSCaHe96MBzbOC5tSzyqoB45Yx1PHPUsupwhiYCffC8Iw/ZHHcpD0a+cY7JppZt0X/dpCagqfG1jg9+H3VbkFUjumeXP45oLGNxe0KP5g9RAeeW5cBLtyBoZcN91smjenLzHz18LUOZ8GzHzd5TaNEPMq0yZDETqKigGdFVCqYj7GKXUvg374GevcRpLojI5bxy8p07zDQ7sZkPFxXqZM68792/q5vGba26O9FsyIQ8nloRRSTpp3tLv6HxlxMD0GpZgNZWOPmD3adwadJ8SkQEeRb9qSMpcZuQ5Hrvk1Sn3Hz9hxtJ0yLdVM84m9rD5PWkAFMeVw93CVgqQKQfZchy/eumN6w+1c/JCV6UqLLZd6VCvNOzkEMz6AYvfKQDcm+b2DujyL93aleUtBvVCm/a8J/n5H01a9dWVl2jnvfHOIK9O1eoxWgl8jvGbacUhtsJezveCU/RuUrLW5FzzN22mPlWryuIDm+kyHzdoF3fjk+67FRSMrW3YMjeIdn4GCSt1/rmwVPNUbQF3HI6d5BzGw86Z5N0uzBmRlfeJ90j29incQBVy0i0wMlilz7UiZUm8ksX1Vn6t9l3zOXcq0VIMaBO8m1Gwo01CUGQ2kAWeNxbMBedZTXuUbLLWzZHivae7szed9PwOytlOm7c/Pa6YrjX+nZrqxNG/AOT/GgZ11K9OAk+pNfabnFu010uch3BwqqquuwK5MmZthF01X8NgGCyWelubqM12mTMtp3gGUaXnTQq9QMz2f0rztG0GYqjTg7jVdaVHIa9KYotX+jrQojrzzp1bKZoDx7gqmG07zloNpKa3TVqJq1UzzNO9KyrSmKsKUK1MoIW5ooud0o8o0/9xhKdMiOJemfTVzGECwzA/AUaatmunmnVu9i5lWKtNzGe/4DFIO4FWmWw03IQPqO56Gg2kjCaYagFkMpe2j3F+4kVZx3vROv3RPrxLtVVKrvj5XpuP9iBsackVT8nZpP0QwnbaD6Ugn+hIRnLSwE795zSpTkTeNSr3HIbv2cpiRrobLubzXTX+DBmTtBl9j8Q3foi3tF9QYUJqs2haLUxyw0tCLtukgD5h5ijRjTASr9TiZzyZOmre7NloWveSfWbQHuRXnWwa2AdOu8ysvgDH6G0Re/J5I32aR2pt1ZmIA2vTvfTNSiPalvUb6PITvBHZEdXd7qhBu2kGYi8q0O5gOYM6mRsAUDQorVfzc88mAjC/ewm7jI/fY9abhcrjpGIt21xUgN5K65FamG9t0cinTUuBYHDgRDAqKAyf6/h2vmeaBcbVANm5oyJeKyBRK4matKY0rtvI1AoSQ5u3TWUDNjAEIrkwnhTIdUpp3G9VMz2XKlenGDMja4R7hDqaDpnkH+Nyagalz/tZKrQzg5VAJPnYb3RDyGpH6zZnlwXRjad5xQ8V4pr2vNz9lGgC2r+p3gmn5+BUVU+f+fVPv6T2fjbTGakfi4n5mB9N2XnNBSwCF+tqe5o6/BBORThQWWWWJshklYNUj85ZtA7Oh6AegXJnWXP/niJ8VBZMXP9DQe+VW7UDyV3+LyCs/E+fKjNUOpjMj18F89mEUlp7R0PsSrYGC6RnmuMEk3nzSMNYv7AJ7SVKmQ7hpB6HdgmmelpYrmmLiLQ+mG6uZhqJYvTQL0+7PrbWX8hIWg/YNa1WdbTjqZbgjClWx6ogqKT08zbuWk3czyKpDw2neSX9lujRwIg6/+wlXSwr3e7sXVdUCxpihYSJbRKZgoliyU7zjRsOO0GU108I1u7ngHFBgqgZUs+Ao0wF3wbkKPZ0vNZ1+DrSXm/dcprxmOrhiyRQVUFu/CJbTvOsLpj0GZAHIrb080POrwd+7kXpp6w9jYIpqtdWB/0aXV/EO8l6lnlUArNpins7a1sG0PV+rnpKUM1b34d7/eQlA+GUhXkO3WUnzngUSHmWap3kXVNuUrg5lGpqB/Kod4scOoUxbr3lAtBMzGs4kmyn4OLdLo8Xxed3svUp1I5T61qLYvRL6xIswXv0f633r8GTIrbkUuTWXNv3+xOxCwfQMo6kKPn7BWgAAe1UK5gIYMIWBWChBaYuFEq9JknsTetO8G+0zbf1tHChMe9pkzc/WWJdsXIjhzihet7wn1NfVNRVLeuLYdzRTMVVZpHnP4OZQOGnei8S/vYEjq+L46l2UV0rzBhxH72yhhLTt6N2MiVN5zXRzqXO6qojNEVOLQjULUIQyHTDNmyvTuWIoyrS3RrHRTZNjHe930JABmRab8bKjeih1r3B+qCOY7m4wzTts+Hs3HEwrCpiRFE77fv1my5TpAN9zetuHkFtzKUq9x+Gcgy8jWzyE9QvbN6XUq9Sb9s/HDSQx3BnFwalc6N+3dxOqt8VmfGEhWmPlHQMyAMjrVpAnbzrXS6dHmea9ucMuOwsDb9Bcq2a6KRQF+VU7oD9xrzATJFOx+QsF07OIrIa2TJnW22OhxBfL3FVRU8p3lxutmQaA/LIzYbz6M5ep23xVpqO6irOOb8y1tBZ/ddEJePFwGisrqN7cEbZR19R6aNbQB7ACZtPogFJMu9pP1ML7frXSvAFr11/USzdRM8Zv8E5rrHD6OWeLpmjbwZXpIAZ/gFQznS8JxdzblikIiqIgqqsiS6WhfuJE2WZPIwZk7dLpgEU6UEoMQUsfqrNm2gp4rE2j1o0fXhLTTHYFM5IAb1vnZ0DmqZEOFLirmrgv3nD6Ctxw+oqGj3M2KEt7t9cCiqLghtOW45u7D2Dr0p5Q31Oef3riRkOtCNsR+R4FAEX73rJz2XswpJyI3MoLAr8mD6atLMNSewfThjedW/V9PKy+67lVFyLxxL3i5zAMDon2JPDqJ5fL4ROf+AR+8IMfIBaL4dprr8W1117r+9wf//jH+MxnPoN9+/ZhyZIl+JM/+RO84Q1vaPqg5youY6xZVqZhK7TtkOINOH2meT1oPKKVpcO60rwDLvanzr0HMEuA6kyS87XP9Exy4oJOnLig8kZGbvXF0A//Ftm1V8zYMcRcNdMN3uQUFZMX/QuU3Hggv4KyNO+qyjRfqJiiZjoUZdq+RngWR7KJdOorNi3CS0fSUCdjQA6Np3n7KtPN7eZHNCeYbue003bGOzaMBoyp2qF1IqfUvdIKpus4Jp6x0eqshoiomW48oHf1vvYxPvJ+xCAGZHON8mDa+flNJy3Am05aEPp7ypsT86VeGnCy/4Qybd9bRntPxvTGixt6zWRUgwIrdXoqW2zrYLqSN4f38bD6rheHN6GUXAAtdQCA7S1DzEsCB9N33XUXdu/ejQcffBD79+/HRz7yESxatAg7duxwPW/Pnj246aabcMstt+DMM8/Eo48+ig9+8IP42te+hhNOOCG0DzCXaAdlul2CaW9aWllbLLgXdWYjDexV92u6a7DnT5p3K2GxHky//pMz+h4RVzDd+AK1sOT0wH/jVZeS9SjT+ZJoi9WokzcQfp9pAPjgmVa9JPsSV6YbNCBz1UyH01M0oquAtQ6jmukG8WYtGHr910txcAMKC7Yiv+yskI+qcUo9K4DXflnXfWtlXwInLujE8YMBzCpngJX9CXTHdGxa3PjCWb4efQ3ItCaU6TlGWTDdyFogIPL57ZsnTt6AUwrBDbgKpp0J1MT4URUFiYiGVL6EyUwBh9o4mK6U5l1WMx3WZq6iIr/qAsR/8yAAUqbnM4FWP+l0Gg899BD++Z//GevXr8f69euxd+9efPnLXy4Lpr/97W/j1FNPxVVXXQUAWL58OX70ox/hu9/97jEbTLvcUmf5ouI3pHZRHbyLZd8aFT2G/NLXQymkq9a11s08dfOe77gMyGZZsfSqXNXUV14znSk4wfRM1Ew3G7QCEP1MlWIWQAM10xFHmU7lmzcgA8LpJ36s00yaN4w4xi//r3APqElK/VYbnnpKMyK6igffuXmmD6kmPXED333fqU0FuC7jTJ+NrmZqpuca3s/vDa5nAjmrYL6YjwFAt10KwcvruDLd7OZlZ1S3guk2V6YrpXN7Hw+lZtomt+oiEUxT7+j5S6BV2Z49e1AsFrF5s3PD2rJlCz7/+c/DNE2oUqrRpZdeikKhUPYaU1NTgQ6wDcp7q8KPr57j5GneptEBRZ/dCbrUazmjmj0r2+KcehXGREQrPy5FweSbv2z/s/mDdqkbRryl5yHIuDnWkW90EV2d1XPmDd47o3rF9+c34GyxJHb+e+NGw8cr10wriuPm3Rn1uVYCwjT3QodFOwO9Jg+cJzIFkZpd7dzUQ9S1aaLQtdEAhq4iplt18YAVFMzluSa7/h2AHkNu5flz6vib3fST1VcWKb82vUqioYU7L7bVmPFufAecqxp6SzmYTjQ+h7cbPQlHmVYUoGTyYLq5+bYzpuPAVA6TmYITTHdF2+68eV26o4Z1L/U+Ho+Edz0VF5+C3OqLYMb6oBjtIWa1E20113gIckyBgunR0VH09vYiEnECwYGBAeRyOYyPj6Ovz2kvs3r1atff7t27F7/4xS/w9re/Pchbor9/buzk1HWc3T0AADXRh4GBWf5cAyPAzU8g0rEAA5HWq7JmxK3YdSUiM39Oup1sgN6hQaCn9WNrrozvVjJ4JCv+3dcdn9VrZ2As7fp5yXBXxffvs/t8K4aOlL3jv2Sos+HjHcpbAVGRAQMDncjYAdKiwcrHUDcx9xzQMzQMBHjNJXm71i6VF48tX9TTlFFPQjJrWzDUhYEe8jVohM64gexUDhFNxeCgkyI8N+eaTmDhH2PmE3vbjA7nXtU1OFR2bXYk3Zthg/0dMzIvtsWY6WCuH5O9/UjO8D1gYNoRgpY1MYe3GwXDCab7+zvA7E2Zvp5EU5+xNxkFRlOYyBRwaNoKptct72+7OXySuaOjvi5rPTE8nhOPaaqCBUNdoQg4gj/6CgCgvc5Ge9EWc00TBAqmM5mMK5AGIH7O5/N+fwIAOHLkCD7wgQ/g5JNPDmxAdvjwFBir/bxWoSjWIKjnOGM5FR0AipEujI8FU+jDYRCYLAFoxXu7mcy4sxYMBRib4XPCzz8AHJ5iYMXWnYcg4+ZYJ5d2bnT5bH7Gx4lMJpVz/VxI5zA2VuHJdm3z4YkMRicyAACtWGz4eNNT1iZCrlDC2NgUjtqBq5lr/hx0MQ3yTH4krcIM8JqFtHVswkDQUDF+NNXUMcmJddMTaYwVixWfS1QmYTitmcbGpmiumYMkWVQsvMczOoqea7OQc98/pybTGAuxN0tbjRnThFzkNZnXkZ/he0BqKiP+HQOb1XvOTFLiLt4mw8v7x5GxS4cyqVxTn5FX+Lw4lkKhxKAqgJbLY2ysvebwzLT7fl7MFTA2NoVsytmwj+kqDh+enu1DO2Zpq7nGAz+2egg0/Uaj0bKgmf8ci/mnL4yNjeHd7343GGP47Gc/60oFrwfG0HYn2I96jtO06yXMWP+c+EwzibfmK25oM35OXIZmWtyyn2wxc2V8txK5nstQ1Vk9X1435GREr/j+vP4qnS85bt4xo+Hj5ddIvmTiSCqPo+kCFAVY0hNr+hx407xNozPQayY8Rlcd0crnpV7k0o/Z/p7nE9wcztAU1zmkuWbuwHSnLtiMlF+bmmde0hRlRr7bthgzigamx6EUrQCXBZyrGkF2R+9LND6HtxtRXRMtCI+mC6Ltoq42N354e6xnD1gBeX8yAq0N53Cvh0REt44xqjtbubFZWIsS5bTFXNMEgSLb4eFhHD16FEVJMRgdHUUsFkNXV7nj5MGDB/HOd74T+Xwe//Zv/+ZKAz8WyS9/AzLr34X01g+0+lBajjdI8XPzDht3ayyqXZkrtNKYSg7wVMUxGfND7uE5nrHmyGYMyCKSAdmzh6yd8pX9yab6OQs0d4ZRUDdvb4uwZnpfc1yu7dQaq2H4d0PncO4it3/yNyDz/tyGBYch4moVFpl5AzJ3a6z5Y0AGuB29wzQgA4BnD1rBdDuajwGVXbvlNUZoTt7EMUWgUbNu3Trouo4nn3xSPLZz505s2LChTHFOp9O47rrroKoqvvSlL2F4eDiUA57LsGgXps/6GxQWndrqQ2k5XvdRrwHETCD6qOrx9nQ7IHyJttDNW15kJCN61ToqHmhP5YpI2+l0PfHGg0z+WUsMeOaAFUyvb6LdjoysTDMtKty960XXVNcCpFknb8C9UdJMj95jHd6+rZl2N0RrcQeP5WmG3r7SzXgVzAVq9d0OG2OetsYCnA3eiWwBxZJjVNgMfM55ccwq9WnXYLpSn2k5gJ6NtSgx/wg0auLxOC655BLcfvvteOqpp/DII4/ggQceEO2vRkdHkc1atQf33Xcf9u3bh0996lPid6Ojo4HdvIn5iaoo0KTFXiIye8o0tcWaW7iV6dkNEOQAr1bAGLfH8GuTVl2WpjTXxkp+79+8NgkAWL+oPAOoIeRgOqAqzZHbMFXrv10v/HvWVQUqbXY1DP9eqFf33IUHjAyKbyso72b0saRMm7PQGovfZzTFanU2n+DK9ESmiKLt5t3s+OHKNHcHb9dgWlEUV+DsBNNSmrc+82tRYv4ReAV066234vbbb8fVV1+Njo4OfOADH8D5558PANi+fTvuvPNOXHbZZfj+97+PbDaLK6+80vX3l156Kf7mb/4mnKMn5jSGqojJN8y+fpXgQfRs9KkkwkNWo2c7QJDfu1Z6ddy+CR+YtDYUu2JGU0GhvHHwm/1WMH3SorCUaUdtaVTp6YjqOJK2asPDSPPmCxvqMd0cfAOHgum5i7hXRToApfx7LOszPd+D6Yi7VdhMM9wZxWUbF2JBV9S16T8fEMp0piDSvJvNbOj0bDS3azANWPcZ3jqQ399lNbpaKRdBVCLwCigej+NTn/qUUJxlnn32WfHv733ve80dGTHviUiT2mzUTBeHRpBbdSHyS8+Y8fciwsNvJ3m2kAPamsq0qJm2xnSzioamKlBg+eRN2H2r1y/qQimTq/p39SCneZsNLk5lZTrMNG+q9W0OR5meX0HAsQQPHisFjt4Ab94H01I22WzUTCuKglvPO37G36cVdMes+9JktoiCaad5Nzl+vBlYQx3tG0zHDE3cT7nxWMSV5k3KNBGcEJspEEQw5AVAfBbSvKFFMHnhP8/8+xCh0kpl2nCleVefLr21Vs3USwPWgi5iO68CwILOKHqTEYyFEEzLBmQNp3lL56OZdHZORCjT8zswmGn4d0EK/9zFTAxZ/0/6e82UKdPz/Lvm2WRM0QCNzEObodu+L01kC6EZkHnn/3ZWpv0251VFES7nZEBGNAIF00TLkCfw2VCmibmJqigwNAWFEpt9N29Xmnd9yjSnGSdv8f6aE0yfMBye8Y7LgCzSWB12R8jKNF/YUHpyc5AyPfcpDo1g8tx7UBw4yff33mB6vn/VJq8hj3SQeWiTdNnK9HgmPAOyzjkUTFdy7o7ZwXSU1qJEA1AwTbQMeQKfFWWamLMs6Ylj/0QWA7PcpiSIMu010QsjmJavkbVDIbrYhmFAJivTYbTG0qhmOgzWL+iEoSnYEJZZHTH7KApya6+o+Gs5zdvQlKpdBuYDjt/JzDt5z3dkAzJbmC5rVRoUOZjWVKWt24nJadxRH5U6Tso00QAUTBMtQ57ASZkmqnH/W0eQKhTRGZvdKctylgZMVtuAzFtrxWvTmkEOLENVpnU5mG6sZtqtTIdoQEaLmaZYM9SBH914GtX+zWPk1ljzvV4aAMDTvBvc+CMc+Cbv4XRePOZ1hw+KnJk0mIy0tWlbJQ8WPl/SvEk0AgXTRMuQJ3AKpolq9CQM9KA1LUoMO9W6tgFZuDXTgDuwDDfNO4Sa6ZCDaUeZbt+F2FyBFoTzGzmA9vacno+Y3JCNOnE0DVemx6alYDpEA7KhNk7xBrxqdLlKTTXTRCPQqCFahpxCS2neRLvCg7yayrSnP2UY/Un5e/cljHBT3ENw8+5wGZBRzTRBzBaaK5ie/5tPrlZhRFN0SzXTnGbnXENTRRDazvXSgHujUd64jYk2WbQWJYJDqxaiZcjtGBLU249oU3jdcq2AUVMV1653mDXTa4c6Qq2LdCvTYbTGal6Z7rM3C/oSrclAIIi5gkuZPgYyOYqDG8EUDYXhza0+lDkPd/O2y6WhKuWt1hqB3wMWtHswbd+jo7rquqeKmmlaixINQGneRMsgAzJiLlCvMg1Yjt7cfTtMZTrMFG/A6+bdaJp3uMr0aSv78H8uWovNi7ubfi2CmM/IAfSxoEwXF27F4ff8puGNP8Kh0+PlEVYmUGdUx1gqj+GuNg+mbeU5qnvLsgzX/wkiCBRMEy1D7o3pTZEliHahI6oDUzn01qGYxg0V4xnr390hmKXx+rPNS0IOMLUQDMhCdvPWVQUXrvPvq0sQhIN+jKV5AwCLkjt9GOiqgs6ojqlcUfwcBoOdEbx4JI1lvfFQXm+miErKtMwfb1+JDYu68PrV/a04LGKOQ8E00TJ4mndMV9va/ZE4tvnTs1Zh1/5JnLSwdtAp11uFscP9F+ceh0s3LsDWpT1Nv5aM2827eQOyZAhp3gRB1Id2jBmQEeHSHQ8/mL7lDcfhufEcTl3RE8rrzRSxCsH0st443rFlSSsOiZgH0AqIaBncqdjbn5cg2olty3uxbXlvXc+N28G0qiCUNl5dMQOvW1bfewcijJppO7U7bqjHjDpGEO2AqzXWMVAzTYRLV8wAkAUQXpr3ir4Etq4ZxtjYFBir/fxWUSnNmyCagYJpomXwBXic3BOJeQI3L+mKGVBDNAwLG7lm2jQaU6ZX9idxyvIeHD9IDrsEMZsci2neRHjIJUjGMbYZ46R507qTCA8KpomWwXdESZkm5gt8YyiMHtMzicuArMFaRF1V8LkrNoZ1SARB1Mmx1hqLCBe508Sx1opQpHkfY5sIxMxybF1FRFvBd0RJmSbmC04w3eaOoCG4eRME0RrcrbFoGUcEQ1amj7XNmIVdMQDAsP1/ggiD9pZPiHmNYdd9JSiYJuYJPM27O9bewTQPoJmecAXWBEG0P8daaywiXOT707GmTL9ueQ/uvXIj1gwlW30oxDyCgmmiZfAFAfWYJuYLc0WZNpPDmD79NpjJoVYfCkEQAXEZkFEwTQSkO37sKtOqomDrsp5WHwYxz6BgmmgZombaOLZ2Ron5y9Ieq8fmyv5Ei4+kNplN7231IRAE0QCymHisBUNE87iVaRo/BNEsFEwTLaPT7k3b3eYqHkHUyxWbFuGkRV1YO0R1yARBzAzu1li0GU0Ew6VM0/ghiKahYJpoGW/ZsACMMVx04nCrD4UgQkFTFaxf0FjfZoIgiHqg1lhEM7jcvGn8EETTUDBNtIyeuIFrTlnW6sMgCIIgiDkDtcYimqHL1WealGmCaBa6igiCIAiCIOYIpEwTzUA10wQRLhRMEwRBEARBzBHcfaYpGCKCkYxoIruBNmMIonkomCYIgiAIgpgjyKZRshkZQdSDoijotlO9yYCMIJqHriKCIAiCIIg5gixGk7JINAJP9SYDMoJoHgqmCYIgCIIg5giKoog0Xap5JRqBt8ciAzKCaB66igiCIAiCIOYQOtW8Ek0glGnajCGIpqFgmiAIgiAIYg7hBNO0jCOCw5VpGj8E0Tx0FREEQRAEQcwhRDBNyiLRAOsXdgEAjh9MtvhICGLuo9d+CkEQBEEQBNEuUGsjohku27gQ5xw/gJ64UfvJBEFUhZRpgiAIgiCIOQQPojUKpokGoUCaIMKBgmmCIAiCIIg5BNVMEwRBtAeBZ+FcLoePfvSj2Lp1K7Zv344HHnig4nOfeeYZXHnllRgZGcHll1+O3bt3N3WwBEEQBEEQxzq63dKIaqYJgiBaS+Bg+q677sLu3bvx4IMP4rbbbsPnPvc5fO973yt7XjqdxvXXX4+tW7fi4YcfxubNm3HDDTcgnU6HcuAEQRAEQRDHIlQzTRAE0R4ECqbT6TQeeughfOxjH8P69etx3nnn4brrrsOXv/zlsud+5zvfQTQaxS233ILVq1fjYx/7GJLJpG/gTRAEQRAEQdQH9ZkmCIJoDwIF03v27EGxWMTmzZvFY1u2bMGuXbtgmqbrubt27cKWLVugKNZErygKTj75ZDz55JPNHzVBEARBEMQxCgXTBEEQ7UGg1lijo6Po7e1FJBIRjw0MDCCXy2F8fBx9fX2u5x533HGuv+/v78fevXsDHaDS5vcJfnztfpxEe0HjhggKjRmiEWjczE8Mu2Y6qquhf7c0Zoig0JghGqGdx02QYwoUTGcyGVcgDUD8nM/n63qu93m16O/vDPT8VjFXjpNoL2jcEEGhMUM0Ao2b+cV1Z67GN574Pc7fvARdsZlpcURjhggKjRmiEeb6uAkUTEej0bJgmP8ci8Xqeq73ebU4fHgKjAX6k1lFUaxB0O7HSbQXNG6IoNCYIRqBxs385LTFnTht8QnIT2cxNp0N9bVpzBBBoTFDNEI7jxt+bPUQKJgeHh7G0aNHUSwWoevWn46OjiIWi6Grq6vsuWNjY67HxsbGMDQ0FOQtwRja7gT7MVeOk2gvaNwQQaExQzQCjRsiKDRmiKDQmCEaYa6Pm0AGZOvWrYOu6y4TsZ07d2LDhg1QVfdLjYyM4IknngCzzw5jDI8//jhGRkaaP2qCIAiCIAiCIAiCaCGBgul4PI5LLrkEt99+O5566ik88sgjeOCBB3DVVVcBsFTqbNZKN9qxYwcmJydxxx134LnnnsMdd9yBTCaDCy+8MPxPQRAEQRAEQRAEQRCzSKBgGgBuvfVWrF+/HldffTU+8YlP4AMf+ADOP/98AMD27dvxne98BwDQ0dGB++67Dzt37sRll12GXbt24f7770cikQj3ExAEQRAEQRAEQRDELKMw1t5Z6mNj7VeULqMowMBAZ9sfJ9Fe0LghgkJjhmgEGjdEUGjMEEGhMUM0QjuPG35s9RBYmSYIgiAIgiAIgiCIYx0KpgmCIAiCIAiCIAgiIIFaY7UCRWn1EVSHH1+7HyfRXtC4IYJCY4ZoBBo3RFBozBBBoTFDNEI7j5sgx9T2NdMEQRAEQRAEQRAE0W5QmjdBEARBEARBEARBBISCaYIgCIIgCIIgCIIICAXTBEEQBEEQBEEQBBEQCqYJgiAIgiAIgiAIIiAUTBMEQRAEQRAEQRBEQCiYJgiCIAiCIAiCIIiAUDBNEARBEARBEARBEAGhYJogCIIgCIIgCIIgAkLBNEEQBEEQBEEQBEEEhIJpgiAIgiAIgiAIgggIBdNNkMvl8NGPfhRbt27F9u3b8cADD7T6kIg25Ic//CHWrl3r+u/mm28GADzzzDO48sorMTIygssvvxy7d+9u8dESrSSfz+ONb3wjfvnLX4rHXnnlFVxzzTXYtGkTLrroIjz66KOuv/n5z3+ON77xjRgZGcFVV12FV155ZbYPm2gxfuPmk5/8ZNm886UvfUn8/tvf/jbOPfdcjIyM4MYbb8SRI0dacejELHPw4EHcfPPN2LZtG8444wzceeedyOVyAGiuIfypNmZoniEq8fLLL+M973kPNm/ejLPOOgtf+MIXxO/m21xDwXQT3HXXXdi9ezcefPBB3Hbbbfjc5z6H733ve60+LKLNeO6553D22Wfj0UcfFf998pOfRDqdxvXXX4+tW7fi4YcfxubNm3HDDTcgnU63+pCJFpDL5fBnf/Zn2Lt3r3iMMYYbb7wRAwMD+PrXv463vOUtuOmmm7B//34AwP79+3HjjTfisssuw9e+9jX09fXh/e9/PxhjrfoYxCzjN24A4Pnnn8eHPvQh17xz+eWXAwCeeuopfOxjH8NNN92Er371q5icnMStt97aisMnZhHGGG6++WZkMhl8+ctfxmc+8xn893//N+655x6aawhfqo0ZgOYZwh/TNHH99dejt7cX//mf/4lPfOITuPfee/Gtb31rfs41jGiIVCrFNmzYwP73f/9XPPaP//iP7F3velcLj4poRz70oQ+xv/u7vyt7/KGHHmLnnHMOM02TMcaYaZrsvPPOY1//+tdn+xCJFrN371725je/mb3pTW9ia9asEfPKz3/+c7Zp0yaWSqXEc6+++mr22c9+ljHG2D333OOac9LpNNu8ebNrXiLmL5XGDWOMnXHGGexnP/uZ7999+MMfZh/5yEfEz/v372dr165l+/btm/FjJlrHc889x9asWcNGR0fFY9/61rfY9u3baa4hfKk2ZhijeYbw5+DBg+yDH/wgm5qaEo/deOON7LbbbpuXcw0p0w2yZ88eFItFbN68WTy2ZcsW7Nq1C6ZptvDIiHbj+eefx4oVK8oe37VrF7Zs2QJFUQAAiqLg5JNPxpNPPjm7B0i0nF/96lc45ZRT8NWvftX1+K5du3DiiScikUiIx7Zs2SLGyK5du7B161bxu3g8jvXr19MYOkaoNG6mp6dx8OBB33kHKB83CxcuxKJFi7Br166ZPFyixQwODuILX/gCBgYGXI9PT0/TXEP4Um3M0DxDVGJoaAj33HMPOjo6wBjDzp078dhjj2Hbtm3zcq7RW30Ac5XR0VH09vYiEomIxwYGBpDL5TA+Po6+vr4WHh3RLjDG8OKLL+LRRx/Ffffdh1KphB07duDmm2/G6OgojjvuONfz+/v7y9I1ifnPO97xDt/HR0dHMTQ05Hqsv78fBw4cqOv3xPym0rh5/vnnoSgKPv/5z+OnP/0penp68O53vxuXXnopAODQoUM0bo5Burq6cMYZZ4ifTdPEl770JZx66qk01xC+VBszNM8Q9XDOOedg//79OPvss3HBBRfgr//6r+fdXEPBdINkMhlXIA1A/JzP51txSEQbsn//fjFW7rnnHrz66qv45Cc/iWw2W3EM0fghOLXGCI0hwo8XXngBiqJg1apVeNe73oXHHnsMH//4x9HR0YHzzjsP2WyWxg2Bu+++G8888wy+9rWv4V//9V9priFqIo+Zp59+muYZoiaf/exnMTY2httvvx133nnnvFzXUDDdINFotOyL5T/HYrFWHBLRhixevBi//OUv0d3dDUVRsG7dOpimiQ9/+MPYtm2b7xii8UNwotEoxsfHXY/JY6TSPNTV1TVbh0i0IZdccgnOPvts9PT0AABOOOEEvPTSS/jKV76C8847r+K4icfjLThaohXcfffdePDBB/GZz3wGa9asobmGqIl3zBx//PE0zxA12bBhAwDLLPPP//zPcfnllyOTybieM9fnGqqZbpDh4WEcPXoUxWJRPDY6OopYLNbWXzgx+/T09Ii6aABYvXo1crkcBgcHMTY25nru2NhYWXoLcewyPDxcdYxU+v3g4OCsHSPRfiiKIha4nFWrVuHgwYMAaNwc6/zVX/0VvvjFL+Luu+/GBRdcAIDmGqI6fmOG5hmiEmNjY3jkkUdcjx133HEoFAo1175zcdxQMN0g69atg67rroL4nTt3YsOGDVBVOq2Exc9+9jOccsoprl243/72t+jp6cGWLVvwxBNPCLt/xhgef/xxjIyMtOpwiTZjZGQETz/9NLLZrHhs586dYoyMjIxg586d4neZTAbPPPMMjaFjnL//+7/HNddc43psz549WLVqFYDycfPaa6/htddeo3FzDPC5z30O//Ef/4FPf/rTuPjii8XjNNcQlag0ZmieISrx6quv4qabbhIbKwCwe/du9PX1YcuWLfNurqGor0Hi8TguueQS3H777XjqqafwyCOP4IEHHsBVV13V6kMj2ojNmzcjGo3iL//yL/HCCy/gJz/5Ce666y5cd9112LFjByYnJ3HHHXfgueeewx133IFMJoMLL7yw1YdNtAnbtm3DwoULceutt2Lv3r24//778dRTT+GKK64AAFx++eV4/PHHcf/992Pv3r249dZbsWTJEpxyyiktPnKilZx99tl47LHH8C//8i/Yt28f/v3f/x3/9V//hWuvvRYA8Id/+If4xje+gYceegh79uzBLbfcgrPOOgtLly5t8ZETM8nzzz+Pf/qnf8J73/tebNmyBaOjo+I/mmsIP6qNGZpniEps2LAB69evx0c/+lE899xz+MlPfoK7774b73vf++bnXNPazlxzm3Q6zW655Ra2adMmtn37dvbFL36x1YdEtCG/+93v2DXXXMM2bdrETj/9dPYP//APorf0rl272CWXXMI2bNjArrjiCvb000+3+GiJVuPtF/zSSy+xd77zneykk05iF198Mfuf//kf1/N//OMfs/PPP59t3LiRXX311dTD8xjFO25++MMfsje96U1sw4YNbMeOHez73/++6/lf//rX2Zlnnsk2bdrEbrzxRnbkyJHZPmRilrnvvvvYmjVrfP9jjOYaopxaY4bmGaISBw4cYDfeeCM7+eST2emnn87uvfdesfadb3ONwpidY0oQBEEQBEEQBEEQRF1QmjdBEARBEARBEARBBISCaYIgCIIgCIIgCIIICAXTBEEQBEEQBEEQBBEQCqYJgiAIgiAIgiAIIiAUTBMEQRAEQRAEQRBEQCiYJgiCIAiCIAiCIIiAUDBNEARBEARBEARBEAGhYJogCIIgCIIgCIIgAkLBNEEQBEEQBEEQBEEEhIJpgiAIgiAIgiAIgggIBdMEQRAEQRAEQRAEEZD/H9L4nIZksxHW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3" name="Группа 12"/>
          <p:cNvGrpSpPr/>
          <p:nvPr/>
        </p:nvGrpSpPr>
        <p:grpSpPr>
          <a:xfrm>
            <a:off x="236766" y="1110343"/>
            <a:ext cx="3428091" cy="5565321"/>
            <a:chOff x="236766" y="1110343"/>
            <a:chExt cx="3428091" cy="5565321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83" b="23250"/>
            <a:stretch/>
          </p:blipFill>
          <p:spPr bwMode="auto">
            <a:xfrm>
              <a:off x="236766" y="1110343"/>
              <a:ext cx="3428091" cy="4517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840" b="94175"/>
            <a:stretch/>
          </p:blipFill>
          <p:spPr bwMode="auto">
            <a:xfrm>
              <a:off x="2140294" y="1110344"/>
              <a:ext cx="1445272" cy="505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35" r="47814" b="77575"/>
            <a:stretch/>
          </p:blipFill>
          <p:spPr bwMode="auto">
            <a:xfrm>
              <a:off x="1822589" y="4650131"/>
              <a:ext cx="1842268" cy="1214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6" y="5627914"/>
              <a:ext cx="3428091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11" y="3149510"/>
              <a:ext cx="3348800" cy="1272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68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Приложение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15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4"/>
          <a:stretch/>
        </p:blipFill>
        <p:spPr bwMode="auto">
          <a:xfrm>
            <a:off x="464806" y="1023257"/>
            <a:ext cx="5478457" cy="378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58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096" y="2856734"/>
            <a:ext cx="4985953" cy="826294"/>
          </a:xfrm>
        </p:spPr>
        <p:txBody>
          <a:bodyPr>
            <a:normAutofit/>
          </a:bodyPr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47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BC16439-4404-7C4E-994D-40695B74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17</a:t>
            </a:fld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7C88886-48BB-5D4B-A602-E7E089C749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edu.bmstu.ru</a:t>
            </a:r>
            <a:endParaRPr lang="en-US" dirty="0"/>
          </a:p>
          <a:p>
            <a:pPr algn="ctr"/>
            <a:r>
              <a:rPr lang="en-US" b="1" dirty="0"/>
              <a:t>+7 (495) 120-99-76</a:t>
            </a:r>
          </a:p>
          <a:p>
            <a:pPr algn="ctr"/>
            <a:r>
              <a:rPr lang="en-US" dirty="0">
                <a:hlinkClick r:id="rId2"/>
              </a:rPr>
              <a:t>edu@bmstu.ru</a:t>
            </a:r>
            <a:endParaRPr lang="en-US" dirty="0"/>
          </a:p>
          <a:p>
            <a:pPr algn="ctr"/>
            <a:r>
              <a:rPr lang="ru-RU" dirty="0"/>
              <a:t>Москва, 2-ая Бауманская, д. 5, с. 1</a:t>
            </a:r>
          </a:p>
        </p:txBody>
      </p:sp>
    </p:spTree>
    <p:extLst>
      <p:ext uri="{BB962C8B-B14F-4D97-AF65-F5344CB8AC3E}">
        <p14:creationId xmlns:p14="http://schemas.microsoft.com/office/powerpoint/2010/main" val="150000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 к работе						</a:t>
            </a:r>
            <a:r>
              <a:rPr lang="en-US" dirty="0" smtClean="0"/>
              <a:t>TODO: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B47B2E9-6FBE-4216-B967-C6508841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2173" y="1143238"/>
            <a:ext cx="8418276" cy="5095509"/>
          </a:xfrm>
        </p:spPr>
        <p:txBody>
          <a:bodyPr>
            <a:noAutofit/>
          </a:bodyPr>
          <a:lstStyle/>
          <a:p>
            <a:r>
              <a:rPr lang="ru-RU" sz="1800" dirty="0" smtClean="0"/>
              <a:t>Дано</a:t>
            </a:r>
            <a:r>
              <a:rPr lang="en-US" sz="1800" dirty="0" smtClean="0"/>
              <a:t>: </a:t>
            </a:r>
            <a:r>
              <a:rPr lang="ru-RU" sz="1800" dirty="0" err="1" smtClean="0"/>
              <a:t>датасет</a:t>
            </a:r>
            <a:r>
              <a:rPr lang="ru-RU" sz="1800" b="1" dirty="0" smtClean="0"/>
              <a:t> </a:t>
            </a:r>
            <a:r>
              <a:rPr lang="ru-RU" sz="1800" dirty="0"/>
              <a:t>со свойствами </a:t>
            </a:r>
            <a:r>
              <a:rPr lang="ru-RU" sz="1800" dirty="0" smtClean="0"/>
              <a:t>композитов</a:t>
            </a:r>
            <a:r>
              <a:rPr lang="en-US" sz="1800" dirty="0"/>
              <a:t> </a:t>
            </a:r>
            <a:r>
              <a:rPr lang="en-US" sz="1800" dirty="0" smtClean="0"/>
              <a:t>X_bp.xlsx </a:t>
            </a:r>
            <a:r>
              <a:rPr lang="ru-RU" sz="1800" dirty="0" smtClean="0"/>
              <a:t>и </a:t>
            </a:r>
            <a:r>
              <a:rPr lang="en-US" sz="1800" dirty="0" smtClean="0"/>
              <a:t>X_nup.xlsx</a:t>
            </a:r>
            <a:r>
              <a:rPr lang="ru-RU" sz="1800" dirty="0" smtClean="0"/>
              <a:t>. Объединить </a:t>
            </a:r>
            <a:r>
              <a:rPr lang="ru-RU" sz="1800" dirty="0"/>
              <a:t>по </a:t>
            </a:r>
            <a:r>
              <a:rPr lang="ru-RU" sz="1800" dirty="0" smtClean="0"/>
              <a:t>индексу</a:t>
            </a:r>
            <a:r>
              <a:rPr lang="en-US" sz="1800" dirty="0"/>
              <a:t>,</a:t>
            </a:r>
            <a:r>
              <a:rPr lang="ru-RU" sz="1800" dirty="0" smtClean="0"/>
              <a:t> </a:t>
            </a:r>
            <a:r>
              <a:rPr lang="ru-RU" sz="1800" dirty="0"/>
              <a:t>тип </a:t>
            </a:r>
            <a:r>
              <a:rPr lang="ru-RU" sz="1800" dirty="0" smtClean="0"/>
              <a:t>INNER</a:t>
            </a:r>
            <a:endParaRPr lang="ru-RU" sz="1800" dirty="0"/>
          </a:p>
          <a:p>
            <a:pPr lvl="0"/>
            <a:r>
              <a:rPr lang="ru-RU" sz="1800" dirty="0" smtClean="0"/>
              <a:t>Изучить </a:t>
            </a:r>
            <a:r>
              <a:rPr lang="ru-RU" sz="1800" dirty="0"/>
              <a:t>теоретические основы и методы </a:t>
            </a:r>
            <a:r>
              <a:rPr lang="ru-RU" sz="1800" dirty="0" smtClean="0"/>
              <a:t>решения</a:t>
            </a:r>
            <a:endParaRPr lang="ru-RU" sz="1800" dirty="0"/>
          </a:p>
          <a:p>
            <a:pPr lvl="0"/>
            <a:r>
              <a:rPr lang="ru-RU" sz="1800" dirty="0" smtClean="0"/>
              <a:t>Разведочный анализ </a:t>
            </a:r>
            <a:r>
              <a:rPr lang="ru-RU" sz="1200" dirty="0" smtClean="0"/>
              <a:t>Гистограммы распределения, ящик </a:t>
            </a:r>
            <a:r>
              <a:rPr lang="ru-RU" sz="1200" dirty="0"/>
              <a:t>с усами, </a:t>
            </a:r>
            <a:r>
              <a:rPr lang="ru-RU" sz="1200" dirty="0" smtClean="0"/>
              <a:t>графики </a:t>
            </a:r>
            <a:r>
              <a:rPr lang="ru-RU" sz="1200" dirty="0"/>
              <a:t>рассеяния </a:t>
            </a:r>
            <a:r>
              <a:rPr lang="ru-RU" sz="1200" dirty="0" smtClean="0"/>
              <a:t>точек</a:t>
            </a:r>
          </a:p>
          <a:p>
            <a:pPr lvl="1"/>
            <a:r>
              <a:rPr lang="ru-RU" sz="1200" dirty="0" smtClean="0"/>
              <a:t>Среднее</a:t>
            </a:r>
            <a:r>
              <a:rPr lang="ru-RU" sz="1200" dirty="0"/>
              <a:t>, медианное значение, </a:t>
            </a:r>
            <a:r>
              <a:rPr lang="ru-RU" sz="1200" dirty="0" smtClean="0"/>
              <a:t>анализ </a:t>
            </a:r>
            <a:r>
              <a:rPr lang="ru-RU" sz="1200" dirty="0"/>
              <a:t>и исключение выбросов, проверить наличие </a:t>
            </a:r>
            <a:r>
              <a:rPr lang="ru-RU" sz="1200" dirty="0" smtClean="0"/>
              <a:t>пропусков</a:t>
            </a:r>
            <a:endParaRPr lang="ru-RU" sz="1200" dirty="0"/>
          </a:p>
          <a:p>
            <a:pPr lvl="0"/>
            <a:r>
              <a:rPr lang="ru-RU" sz="1800" dirty="0" smtClean="0"/>
              <a:t>Предобработка данных </a:t>
            </a:r>
            <a:r>
              <a:rPr lang="ru-RU" sz="1200" dirty="0" smtClean="0"/>
              <a:t>удаление </a:t>
            </a:r>
            <a:r>
              <a:rPr lang="ru-RU" sz="1200" dirty="0"/>
              <a:t>шумов, нормализация и т.д</a:t>
            </a:r>
            <a:r>
              <a:rPr lang="ru-RU" sz="1200" dirty="0" smtClean="0"/>
              <a:t>.</a:t>
            </a:r>
            <a:endParaRPr lang="ru-RU" sz="1200" dirty="0"/>
          </a:p>
          <a:p>
            <a:pPr lvl="0"/>
            <a:r>
              <a:rPr lang="ru-RU" sz="1800" dirty="0"/>
              <a:t>Обучить </a:t>
            </a:r>
            <a:r>
              <a:rPr lang="ru-RU" sz="1800" dirty="0" smtClean="0"/>
              <a:t>модели прогноза </a:t>
            </a:r>
            <a:r>
              <a:rPr lang="ru-RU" sz="1800" dirty="0"/>
              <a:t>модуля упругости при растяжении и прочности при </a:t>
            </a:r>
            <a:r>
              <a:rPr lang="ru-RU" sz="1800" dirty="0" smtClean="0"/>
              <a:t>растяжении</a:t>
            </a:r>
          </a:p>
          <a:p>
            <a:pPr lvl="1"/>
            <a:r>
              <a:rPr lang="ru-RU" sz="1200" dirty="0" smtClean="0"/>
              <a:t>30</a:t>
            </a:r>
            <a:r>
              <a:rPr lang="ru-RU" sz="1200" dirty="0"/>
              <a:t>% данных оставить на </a:t>
            </a:r>
            <a:r>
              <a:rPr lang="ru-RU" sz="1200" dirty="0" smtClean="0"/>
              <a:t>тестирование</a:t>
            </a:r>
          </a:p>
          <a:p>
            <a:pPr lvl="1"/>
            <a:r>
              <a:rPr lang="ru-RU" sz="1200" dirty="0" smtClean="0"/>
              <a:t>поиск </a:t>
            </a:r>
            <a:r>
              <a:rPr lang="ru-RU" sz="1200" dirty="0" err="1"/>
              <a:t>гиперпараметров</a:t>
            </a:r>
            <a:r>
              <a:rPr lang="ru-RU" sz="1200" dirty="0"/>
              <a:t> </a:t>
            </a:r>
            <a:r>
              <a:rPr lang="ru-RU" sz="1200" dirty="0" smtClean="0"/>
              <a:t>с </a:t>
            </a:r>
            <a:r>
              <a:rPr lang="ru-RU" sz="1200" dirty="0"/>
              <a:t>помощью поиска по сетке с перекрестной проверкой, количество блоков </a:t>
            </a:r>
            <a:r>
              <a:rPr lang="ru-RU" sz="1200" dirty="0" smtClean="0"/>
              <a:t>равно 10</a:t>
            </a:r>
            <a:r>
              <a:rPr lang="ru-RU" sz="1200" dirty="0"/>
              <a:t>.</a:t>
            </a:r>
          </a:p>
          <a:p>
            <a:pPr lvl="0"/>
            <a:r>
              <a:rPr lang="ru-RU" sz="1800" dirty="0"/>
              <a:t>Написать нейронную сеть, которая будет рекомендовать соотношение </a:t>
            </a:r>
            <a:r>
              <a:rPr lang="ru-RU" sz="1800" dirty="0" smtClean="0"/>
              <a:t>матрица-наполнитель</a:t>
            </a:r>
            <a:endParaRPr lang="ru-RU" sz="1800" dirty="0"/>
          </a:p>
          <a:p>
            <a:pPr lvl="0"/>
            <a:r>
              <a:rPr lang="ru-RU" sz="1800" dirty="0"/>
              <a:t>Разработать приложение с графическим интерфейсом или интерфейсом командной </a:t>
            </a:r>
            <a:r>
              <a:rPr lang="ru-RU" sz="1800" dirty="0" smtClean="0"/>
              <a:t>строки, </a:t>
            </a:r>
            <a:r>
              <a:rPr lang="ru-RU" sz="1400" dirty="0" smtClean="0"/>
              <a:t>которое будет выдавать прогноз, полученный в задании 4 или 5 (один или два прогноза, на выбор учащегося)</a:t>
            </a:r>
          </a:p>
          <a:p>
            <a:pPr lvl="0"/>
            <a:r>
              <a:rPr lang="ru-RU" sz="1800" dirty="0" smtClean="0"/>
              <a:t>Оценить </a:t>
            </a:r>
            <a:r>
              <a:rPr lang="ru-RU" sz="1800" dirty="0"/>
              <a:t>точность модели на тренировочном и тестовом </a:t>
            </a:r>
            <a:r>
              <a:rPr lang="ru-RU" sz="1800" dirty="0" err="1"/>
              <a:t>датасете</a:t>
            </a:r>
            <a:r>
              <a:rPr lang="ru-RU" sz="1800" dirty="0"/>
              <a:t>. </a:t>
            </a:r>
          </a:p>
          <a:p>
            <a:pPr lvl="0"/>
            <a:r>
              <a:rPr lang="ru-RU" sz="1800" dirty="0"/>
              <a:t>Создать </a:t>
            </a:r>
            <a:r>
              <a:rPr lang="ru-RU" sz="1800" dirty="0" err="1"/>
              <a:t>репозиторий</a:t>
            </a:r>
            <a:r>
              <a:rPr lang="ru-RU" sz="1800" dirty="0"/>
              <a:t> в </a:t>
            </a:r>
            <a:r>
              <a:rPr lang="ru-RU" sz="1800" dirty="0" err="1"/>
              <a:t>GitHub</a:t>
            </a:r>
            <a:r>
              <a:rPr lang="ru-RU" sz="1800" dirty="0"/>
              <a:t> / </a:t>
            </a:r>
            <a:r>
              <a:rPr lang="ru-RU" sz="1800" dirty="0" err="1"/>
              <a:t>GitLab</a:t>
            </a:r>
            <a:r>
              <a:rPr lang="ru-RU" sz="1800" dirty="0"/>
              <a:t> и разместить там код исследования. </a:t>
            </a:r>
            <a:endParaRPr lang="ru-RU" sz="1800" dirty="0" smtClean="0"/>
          </a:p>
          <a:p>
            <a:pPr lvl="1"/>
            <a:r>
              <a:rPr lang="ru-RU" sz="1200" dirty="0" smtClean="0"/>
              <a:t>Оформить </a:t>
            </a:r>
            <a:r>
              <a:rPr lang="ru-RU" sz="1200" dirty="0"/>
              <a:t>файл README.</a:t>
            </a:r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</a:t>
            </a:fld>
            <a:endParaRPr lang="ru-RU" dirty="0"/>
          </a:p>
        </p:txBody>
      </p:sp>
      <p:pic>
        <p:nvPicPr>
          <p:cNvPr id="1026" name="Picture 2" descr="Zugversuch - Fertigungslehre - Online-Ku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3" y="3657600"/>
            <a:ext cx="3402054" cy="26082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омпозитный материал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41" y="970005"/>
            <a:ext cx="3416739" cy="256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05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 rotWithShape="1">
          <a:blip r:embed="rId2"/>
          <a:srcRect t="3896"/>
          <a:stretch/>
        </p:blipFill>
        <p:spPr bwMode="auto">
          <a:xfrm>
            <a:off x="8966326" y="290384"/>
            <a:ext cx="2877627" cy="65082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494" y="4751173"/>
            <a:ext cx="4051641" cy="190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Разведочный анализ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</a:t>
            </a:fld>
            <a:endParaRPr lang="ru-RU" dirty="0"/>
          </a:p>
        </p:txBody>
      </p:sp>
      <p:pic>
        <p:nvPicPr>
          <p:cNvPr id="6" name="Рисунок 5" descr="C:\Users\EV\Documents\МГТУ\Прочее\ГЕ\рисунок 9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15" y="4374291"/>
            <a:ext cx="5703570" cy="242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EV\Documents\МГТУ\Прочее\ГЕ\рисунок 8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9" y="290385"/>
            <a:ext cx="2798806" cy="59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Объект 8"/>
          <p:cNvPicPr>
            <a:picLocks noGrp="1"/>
          </p:cNvPicPr>
          <p:nvPr>
            <p:ph idx="1"/>
          </p:nvPr>
        </p:nvPicPr>
        <p:blipFill rotWithShape="1">
          <a:blip r:embed="rId6"/>
          <a:srcRect t="43241"/>
          <a:stretch/>
        </p:blipFill>
        <p:spPr>
          <a:xfrm>
            <a:off x="3403649" y="1612557"/>
            <a:ext cx="5100493" cy="2761734"/>
          </a:xfrm>
          <a:prstGeom prst="rect">
            <a:avLst/>
          </a:prstGeom>
        </p:spPr>
      </p:pic>
      <p:pic>
        <p:nvPicPr>
          <p:cNvPr id="10" name="Объект 8"/>
          <p:cNvPicPr>
            <a:picLocks/>
          </p:cNvPicPr>
          <p:nvPr/>
        </p:nvPicPr>
        <p:blipFill rotWithShape="1">
          <a:blip r:embed="rId6"/>
          <a:srcRect r="29327" b="56912"/>
          <a:stretch/>
        </p:blipFill>
        <p:spPr>
          <a:xfrm>
            <a:off x="5361634" y="813504"/>
            <a:ext cx="3604692" cy="20965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91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1560808"/>
          </a:xfrm>
        </p:spPr>
        <p:txBody>
          <a:bodyPr>
            <a:normAutofit/>
          </a:bodyPr>
          <a:lstStyle/>
          <a:p>
            <a:r>
              <a:rPr lang="ru-RU" dirty="0"/>
              <a:t>П</a:t>
            </a:r>
            <a:r>
              <a:rPr lang="ru-RU" dirty="0" smtClean="0"/>
              <a:t>арные диаграммы </a:t>
            </a:r>
            <a:br>
              <a:rPr lang="ru-RU" dirty="0" smtClean="0"/>
            </a:br>
            <a:r>
              <a:rPr lang="ru-RU" dirty="0" smtClean="0"/>
              <a:t>рассеяния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B47B2E9-6FBE-4216-B967-C6508841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08" y="1556953"/>
            <a:ext cx="5440300" cy="2681416"/>
          </a:xfrm>
          <a:solidFill>
            <a:schemeClr val="bg1">
              <a:lumMod val="9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b="1" dirty="0" err="1"/>
              <a:t>pairplot_by_source</a:t>
            </a:r>
            <a:r>
              <a:rPr lang="en-US" b="1" dirty="0"/>
              <a:t>(data):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/>
              <a:t>  </a:t>
            </a:r>
            <a:r>
              <a:rPr lang="en-US" b="1" dirty="0" smtClean="0"/>
              <a:t>    </a:t>
            </a:r>
            <a:r>
              <a:rPr lang="en-US" b="1" dirty="0" err="1"/>
              <a:t>df_copy</a:t>
            </a:r>
            <a:r>
              <a:rPr lang="en-US" b="1" dirty="0"/>
              <a:t> = </a:t>
            </a:r>
            <a:r>
              <a:rPr lang="en-US" b="1" dirty="0" err="1"/>
              <a:t>data.copy</a:t>
            </a:r>
            <a:r>
              <a:rPr lang="en-US" b="1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</a:t>
            </a:r>
            <a:r>
              <a:rPr lang="ru-RU" b="1" dirty="0" smtClean="0"/>
              <a:t>  </a:t>
            </a:r>
            <a:r>
              <a:rPr lang="en-US" b="1" dirty="0" smtClean="0"/>
              <a:t>  </a:t>
            </a:r>
            <a:r>
              <a:rPr lang="en-US" b="1" dirty="0" err="1" smtClean="0"/>
              <a:t>df_copy</a:t>
            </a:r>
            <a:r>
              <a:rPr lang="en-US" b="1" dirty="0"/>
              <a:t>["source"] = </a:t>
            </a:r>
            <a:r>
              <a:rPr lang="en-US" b="1" dirty="0" err="1" smtClean="0"/>
              <a:t>df_copy</a:t>
            </a:r>
            <a:r>
              <a:rPr lang="en-US" b="1" dirty="0" smtClean="0"/>
              <a:t>["</a:t>
            </a:r>
            <a:r>
              <a:rPr lang="ru-RU" b="1" dirty="0" smtClean="0"/>
              <a:t>Угол </a:t>
            </a:r>
            <a:r>
              <a:rPr lang="ru-RU" b="1" dirty="0"/>
              <a:t>нашивки, град"] </a:t>
            </a:r>
            <a:r>
              <a:rPr lang="ru-RU" b="1" dirty="0" smtClean="0"/>
              <a:t>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- </a:t>
            </a:r>
            <a:r>
              <a:rPr lang="ru-RU" b="1" dirty="0"/>
              <a:t>180 * (</a:t>
            </a:r>
            <a:r>
              <a:rPr lang="en-US" b="1" dirty="0" err="1"/>
              <a:t>df_copy</a:t>
            </a:r>
            <a:r>
              <a:rPr lang="en-US" b="1" dirty="0"/>
              <a:t>['</a:t>
            </a:r>
            <a:r>
              <a:rPr lang="ru-RU" b="1" dirty="0"/>
              <a:t>Плотность, кг/м3'] </a:t>
            </a:r>
            <a:r>
              <a:rPr lang="ru-RU" b="1" dirty="0" smtClean="0"/>
              <a:t>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                             * </a:t>
            </a:r>
            <a:r>
              <a:rPr lang="ru-RU" b="1" dirty="0"/>
              <a:t>1000 % 1000 ==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   </a:t>
            </a:r>
            <a:r>
              <a:rPr lang="ru-RU" b="1" dirty="0" smtClean="0"/>
              <a:t>  </a:t>
            </a:r>
            <a:r>
              <a:rPr lang="en-US" b="1" dirty="0" err="1" smtClean="0"/>
              <a:t>df_copy</a:t>
            </a:r>
            <a:r>
              <a:rPr lang="en-US" b="1" dirty="0"/>
              <a:t>["source"][24:25] = </a:t>
            </a:r>
            <a:r>
              <a:rPr lang="en-US" b="1" dirty="0" smtClean="0"/>
              <a:t>1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/>
              <a:t>      </a:t>
            </a:r>
            <a:r>
              <a:rPr lang="en-US" b="1" dirty="0" smtClean="0"/>
              <a:t>display(</a:t>
            </a:r>
            <a:r>
              <a:rPr lang="en-US" b="1" dirty="0" err="1" smtClean="0"/>
              <a:t>sns.pairplot</a:t>
            </a:r>
            <a:r>
              <a:rPr lang="en-US" b="1" dirty="0" smtClean="0"/>
              <a:t>(</a:t>
            </a:r>
            <a:r>
              <a:rPr lang="en-US" b="1" dirty="0" err="1" smtClean="0"/>
              <a:t>df_copy.drop</a:t>
            </a:r>
            <a:r>
              <a:rPr lang="en-US" b="1" dirty="0"/>
              <a:t>("</a:t>
            </a:r>
            <a:r>
              <a:rPr lang="ru-RU" b="1" dirty="0"/>
              <a:t>Угол нашивки, град</a:t>
            </a:r>
            <a:r>
              <a:rPr lang="ru-RU" b="1" dirty="0" smtClean="0"/>
              <a:t>",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                          </a:t>
            </a:r>
            <a:r>
              <a:rPr lang="en-US" b="1" dirty="0" smtClean="0"/>
              <a:t>axis=1),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smtClean="0"/>
              <a:t>hue </a:t>
            </a:r>
            <a:r>
              <a:rPr lang="en-US" b="1" dirty="0"/>
              <a:t>= 'source',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smtClean="0"/>
              <a:t>markers</a:t>
            </a:r>
            <a:r>
              <a:rPr lang="en-US" b="1" dirty="0"/>
              <a:t>=["s", "D", ".", ".", "."],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    </a:t>
            </a:r>
            <a:r>
              <a:rPr lang="ru-RU" b="1" dirty="0" smtClean="0"/>
              <a:t>                          </a:t>
            </a:r>
            <a:r>
              <a:rPr lang="en-US" b="1" dirty="0" smtClean="0"/>
              <a:t> </a:t>
            </a:r>
            <a:r>
              <a:rPr lang="en-US" b="1" dirty="0" err="1"/>
              <a:t>diag_kind</a:t>
            </a:r>
            <a:r>
              <a:rPr lang="en-US" b="1" dirty="0"/>
              <a:t>= 'auto',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err="1" smtClean="0"/>
              <a:t>plot_kws</a:t>
            </a:r>
            <a:r>
              <a:rPr lang="en-US" b="1" dirty="0" smtClean="0"/>
              <a:t> </a:t>
            </a:r>
            <a:r>
              <a:rPr lang="en-US" b="1" dirty="0"/>
              <a:t>= {'alpha': 0.3, 's': 25},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smtClean="0"/>
              <a:t>palette</a:t>
            </a:r>
            <a:r>
              <a:rPr lang="en-US" b="1" dirty="0"/>
              <a:t>='Set1', </a:t>
            </a:r>
            <a:r>
              <a:rPr lang="en-US" b="1" dirty="0" smtClean="0"/>
              <a:t>height=2))</a:t>
            </a:r>
            <a:endParaRPr lang="ru-RU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4</a:t>
            </a:fld>
            <a:endParaRPr lang="ru-RU" dirty="0"/>
          </a:p>
        </p:txBody>
      </p:sp>
      <p:pic>
        <p:nvPicPr>
          <p:cNvPr id="7" name="Рисунок 6" descr="C:\Users\EV\Documents\МГТУ\Прочее\ГЕ\рисунок 1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4" b="435"/>
          <a:stretch/>
        </p:blipFill>
        <p:spPr bwMode="auto">
          <a:xfrm>
            <a:off x="5369011" y="160636"/>
            <a:ext cx="6623210" cy="65490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C:\Users\EV\Documents\МГТУ\Прочее\ГЕ\рисунок 1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53"/>
          <a:stretch/>
        </p:blipFill>
        <p:spPr bwMode="auto">
          <a:xfrm>
            <a:off x="1353065" y="4312513"/>
            <a:ext cx="3737274" cy="22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35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106035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 очистки от выбросов</a:t>
            </a:r>
            <a:br>
              <a:rPr lang="ru-RU" dirty="0" smtClean="0"/>
            </a:br>
            <a:r>
              <a:rPr lang="ru-RU" dirty="0" smtClean="0"/>
              <a:t>методом 3-х сигм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B47B2E9-6FBE-4216-B967-C6508841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653" y="1105020"/>
            <a:ext cx="6834910" cy="2370317"/>
          </a:xfrm>
          <a:solidFill>
            <a:schemeClr val="bg1">
              <a:lumMod val="9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data_cleaner</a:t>
            </a:r>
            <a:r>
              <a:rPr lang="en-US" b="1" dirty="0"/>
              <a:t>(data):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smtClean="0"/>
              <a:t>	</a:t>
            </a:r>
            <a:r>
              <a:rPr lang="en-US" b="1" dirty="0" err="1"/>
              <a:t>i</a:t>
            </a:r>
            <a:r>
              <a:rPr lang="en-US" b="1" dirty="0" err="1" smtClean="0"/>
              <a:t>s_outlier</a:t>
            </a:r>
            <a:r>
              <a:rPr lang="en-US" b="1" dirty="0" smtClean="0"/>
              <a:t> </a:t>
            </a:r>
            <a:r>
              <a:rPr lang="en-US" b="1" dirty="0"/>
              <a:t>= </a:t>
            </a:r>
            <a:r>
              <a:rPr lang="en-US" b="1" dirty="0" err="1"/>
              <a:t>np.zeros</a:t>
            </a:r>
            <a:r>
              <a:rPr lang="en-US" b="1" dirty="0"/>
              <a:t>((</a:t>
            </a:r>
            <a:r>
              <a:rPr lang="en-US" b="1" dirty="0" err="1"/>
              <a:t>df.shape</a:t>
            </a:r>
            <a:r>
              <a:rPr lang="en-US" b="1" dirty="0"/>
              <a:t>[0],)).</a:t>
            </a:r>
            <a:r>
              <a:rPr lang="en-US" b="1" dirty="0" err="1"/>
              <a:t>astype</a:t>
            </a:r>
            <a:r>
              <a:rPr lang="en-US" b="1" dirty="0"/>
              <a:t>('bool')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  </a:t>
            </a:r>
            <a:r>
              <a:rPr lang="en-US" b="1" dirty="0" smtClean="0"/>
              <a:t>	for </a:t>
            </a:r>
            <a:r>
              <a:rPr lang="en-US" b="1" dirty="0"/>
              <a:t>col in data: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smtClean="0"/>
              <a:t>		</a:t>
            </a:r>
            <a:r>
              <a:rPr lang="en-US" b="1" dirty="0" err="1" smtClean="0"/>
              <a:t>is_outlier</a:t>
            </a:r>
            <a:r>
              <a:rPr lang="en-US" b="1" dirty="0" smtClean="0"/>
              <a:t> </a:t>
            </a:r>
            <a:r>
              <a:rPr lang="en-US" b="1" dirty="0"/>
              <a:t>+= ((data[col] - data[col].mean()) / data[col].</a:t>
            </a:r>
            <a:r>
              <a:rPr lang="en-US" b="1" dirty="0" err="1"/>
              <a:t>std</a:t>
            </a:r>
            <a:r>
              <a:rPr lang="en-US" b="1" dirty="0"/>
              <a:t>()).abs() &gt; </a:t>
            </a:r>
            <a:r>
              <a:rPr lang="en-US" b="1" dirty="0" smtClean="0"/>
              <a:t>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	</a:t>
            </a:r>
            <a:r>
              <a:rPr lang="en-US" b="1" dirty="0" smtClean="0"/>
              <a:t>data </a:t>
            </a:r>
            <a:r>
              <a:rPr lang="en-US" b="1" dirty="0"/>
              <a:t>= </a:t>
            </a:r>
            <a:r>
              <a:rPr lang="en-US" b="1" dirty="0" err="1"/>
              <a:t>data.iloc</a:t>
            </a:r>
            <a:r>
              <a:rPr lang="en-US" b="1" dirty="0"/>
              <a:t>[list(</a:t>
            </a:r>
            <a:r>
              <a:rPr lang="en-US" b="1" dirty="0" err="1"/>
              <a:t>np.invert</a:t>
            </a:r>
            <a:r>
              <a:rPr lang="en-US" b="1" dirty="0"/>
              <a:t>(</a:t>
            </a:r>
            <a:r>
              <a:rPr lang="en-US" b="1" dirty="0" err="1"/>
              <a:t>is_outlier</a:t>
            </a:r>
            <a:r>
              <a:rPr lang="en-US" b="1" dirty="0" smtClean="0"/>
              <a:t>))]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	</a:t>
            </a:r>
            <a:r>
              <a:rPr lang="en-US" b="1" dirty="0" smtClean="0"/>
              <a:t>print(f'</a:t>
            </a:r>
            <a:r>
              <a:rPr lang="ru-RU" b="1" dirty="0"/>
              <a:t>Проведена очистка данных методом 3-</a:t>
            </a:r>
            <a:r>
              <a:rPr lang="en-US" b="1" dirty="0"/>
              <a:t>x </a:t>
            </a:r>
            <a:r>
              <a:rPr lang="ru-RU" b="1" dirty="0"/>
              <a:t>сигм, </a:t>
            </a:r>
            <a:r>
              <a:rPr lang="en-US" b="1" dirty="0" smtClean="0"/>
              <a:t>‘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	</a:t>
            </a:r>
            <a:r>
              <a:rPr lang="en-US" b="1" dirty="0" smtClean="0"/>
              <a:t>	’</a:t>
            </a:r>
            <a:r>
              <a:rPr lang="ru-RU" b="1" dirty="0" smtClean="0"/>
              <a:t>размерность </a:t>
            </a:r>
            <a:r>
              <a:rPr lang="ru-RU" b="1" dirty="0"/>
              <a:t>очищенного </a:t>
            </a:r>
            <a:r>
              <a:rPr lang="ru-RU" b="1" dirty="0" err="1"/>
              <a:t>датасета</a:t>
            </a:r>
            <a:r>
              <a:rPr lang="ru-RU" b="1" dirty="0"/>
              <a:t> = {</a:t>
            </a:r>
            <a:r>
              <a:rPr lang="en-US" b="1" dirty="0" err="1"/>
              <a:t>data.shape</a:t>
            </a:r>
            <a:r>
              <a:rPr lang="en-US" b="1" dirty="0"/>
              <a:t>})')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 smtClean="0"/>
              <a:t>	</a:t>
            </a:r>
            <a:r>
              <a:rPr lang="en-US" b="1" dirty="0" smtClean="0"/>
              <a:t>return </a:t>
            </a:r>
            <a:r>
              <a:rPr lang="en-US" b="1" dirty="0"/>
              <a:t>data</a:t>
            </a:r>
            <a:endParaRPr lang="ru-RU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5</a:t>
            </a:fld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35" y="80320"/>
            <a:ext cx="3558746" cy="6703540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452070"/>
              </p:ext>
            </p:extLst>
          </p:nvPr>
        </p:nvGraphicFramePr>
        <p:xfrm>
          <a:off x="261256" y="3015053"/>
          <a:ext cx="7869486" cy="3657595"/>
        </p:xfrm>
        <a:graphic>
          <a:graphicData uri="http://schemas.openxmlformats.org/drawingml/2006/table">
            <a:tbl>
              <a:tblPr/>
              <a:tblGrid>
                <a:gridCol w="2887627"/>
                <a:gridCol w="677292"/>
                <a:gridCol w="602744"/>
                <a:gridCol w="541955"/>
                <a:gridCol w="624625"/>
                <a:gridCol w="670553"/>
                <a:gridCol w="633811"/>
                <a:gridCol w="615439"/>
                <a:gridCol w="615440"/>
              </a:tblGrid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 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>
                          <a:effectLst/>
                        </a:rPr>
                        <a:t>count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mean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 dirty="0" err="1">
                          <a:effectLst/>
                        </a:rPr>
                        <a:t>std</a:t>
                      </a:r>
                      <a:endParaRPr lang="en-US" sz="1600" b="1" baseline="-25000" dirty="0">
                        <a:effectLst/>
                      </a:endParaRP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>
                          <a:effectLst/>
                        </a:rPr>
                        <a:t>min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25%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median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75%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>
                          <a:effectLst/>
                        </a:rPr>
                        <a:t>max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0436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Соотношение матрица-наполнитель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2.94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0.91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0.39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2.32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2.91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3.55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5.59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Плотность, кг/м3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solidFill>
                            <a:srgbClr val="C00000"/>
                          </a:solidFill>
                          <a:effectLst/>
                        </a:rPr>
                        <a:t>1975.40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72.95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1784.48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1923.63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1977.32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2021.16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2192.74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модуль упругости, ГПа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738.68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327.55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2.44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500.77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741.15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961.65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1649.42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Количество отвердителя, м.%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110.82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27.87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29.96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92.52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110.65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129.85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192.85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0436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Содержание эпоксидных групп,%_2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22.24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2.38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15.70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20.58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22.22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23.97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28.96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Температура вспышки, С_2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285.96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40.23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173.48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259.10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285.85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313.03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403.65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Поверхностная плотность, г/м2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479.86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277.71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0.60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266.98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450.87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691.53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1291.34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Потребление смолы, г/м2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218.25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58.94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41.05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179.81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218.70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257.47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386.90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Угол нашивки, град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44.64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45.02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Шаг нашивки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6.91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2.56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0.04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5.11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6.92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8.59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14.44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Плотность нашивки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57.28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11.85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20.57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49.89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57.47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64.93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92.96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320436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Модуль упругости при растяжении, ГПа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73.32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3.11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64.05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71.25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73.23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75.33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82.68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Прочность при растяжении, МПа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2464.86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485.02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1036.86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2134.54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2456.39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2760.16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3848.44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7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:\Users\EV\Documents\МГТУ\Прочее\ГЕ\рисунок 1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515" y="889685"/>
            <a:ext cx="6635886" cy="58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Нормализация данных </a:t>
            </a:r>
            <a:r>
              <a:rPr lang="en-US" dirty="0" smtClean="0"/>
              <a:t>– </a:t>
            </a:r>
            <a:r>
              <a:rPr lang="en-US" dirty="0" err="1" smtClean="0"/>
              <a:t>MinMaxScaller</a:t>
            </a:r>
            <a:r>
              <a:rPr lang="en-US" dirty="0" smtClean="0"/>
              <a:t>()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A3C848F1-B34C-4E10-A0F5-64EE0091C2C4}"/>
              </a:ext>
            </a:extLst>
          </p:cNvPr>
          <p:cNvSpPr/>
          <p:nvPr/>
        </p:nvSpPr>
        <p:spPr>
          <a:xfrm>
            <a:off x="421731" y="867913"/>
            <a:ext cx="4860784" cy="4139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normaliser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scaler=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MinMaxScaler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()):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105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pd.DataFrame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scaler.fit_transform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columns = 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dataframe.columns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endParaRPr lang="en-US" sz="1050" b="1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   index=</a:t>
            </a:r>
            <a:r>
              <a:rPr lang="en-US" sz="105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dataframe.index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print('\t</a:t>
            </a:r>
            <a:r>
              <a:rPr lang="ru-RU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Проведена нормализация данных:')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ru-RU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ru-RU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dataframe.astype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({'</a:t>
            </a:r>
            <a:r>
              <a:rPr lang="ru-RU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Угол нашивки, град': '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int32'})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display(</a:t>
            </a:r>
            <a:r>
              <a:rPr lang="en-US" sz="105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dataframe.describe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().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T.style.format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(precision=2))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display(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dataframe.nunique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())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display(dataframe.info())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try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 input('</a:t>
            </a:r>
            <a:r>
              <a:rPr lang="ru-RU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Построить корреляционную </a:t>
            </a:r>
            <a:r>
              <a:rPr lang="ru-RU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мартицу</a:t>
            </a:r>
            <a:r>
              <a:rPr lang="ru-RU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‘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    ‘Wall 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time: 576 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ms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(Yes=1 / No= 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any_key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)? ')[0]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YES: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correlation_matrix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except 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IndexError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pass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try: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if input('</a:t>
            </a:r>
            <a:r>
              <a:rPr lang="ru-RU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Оценить нормализацию по гистограммам </a:t>
            </a:r>
            <a:r>
              <a:rPr lang="ru-RU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 "ящикам с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’</a:t>
            </a:r>
            <a:r>
              <a:rPr lang="ru-RU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1050" b="1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‘</a:t>
            </a:r>
            <a:r>
              <a:rPr lang="ru-RU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усами</a:t>
            </a:r>
            <a:r>
              <a:rPr lang="ru-RU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", 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Wall time: 1.99 s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Yes=1 / No= 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any_key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)? ')[0] in YES: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	</a:t>
            </a:r>
            <a:r>
              <a:rPr lang="en-US" sz="105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short_hist_and_boxes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05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except </a:t>
            </a:r>
            <a:r>
              <a:rPr lang="en-US" sz="105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IndexError</a:t>
            </a:r>
            <a:r>
              <a:rPr lang="en-US" sz="105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pass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return </a:t>
            </a:r>
            <a:r>
              <a:rPr lang="en-US" sz="105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endParaRPr lang="ru-RU" sz="105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Рисунок 5" descr="C:\Users\EV\Documents\МГТУ\Прочее\ГЕ\рисунок 1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31" y="4955060"/>
            <a:ext cx="4749391" cy="1641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23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Модели и метрики</a:t>
            </a:r>
            <a:r>
              <a:rPr lang="en-US" dirty="0" smtClean="0"/>
              <a:t>, </a:t>
            </a:r>
            <a:r>
              <a:rPr lang="ru-RU" dirty="0" smtClean="0"/>
              <a:t>оценка моделей по умолчанию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7</a:t>
            </a:fld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04447" y="1081455"/>
            <a:ext cx="5329087" cy="5043120"/>
          </a:xfrm>
          <a:solidFill>
            <a:schemeClr val="bg1">
              <a:lumMod val="9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fontAlgn="auto">
              <a:buNone/>
            </a:pP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models_default_list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= {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'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DummyRegressor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':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DummyRegressor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(strategy='mean'),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'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LinearRegression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':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LinearRegression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'Ridge': Ridge(),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'Lasso': Lasso(),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'SVR': SVR(),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'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KNeighborsRegressor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':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KNeighborsRegressor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'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DecisionTreeRegressor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': </a:t>
            </a:r>
            <a:r>
              <a:rPr lang="en-US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DecisionTreeRegressor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RandomForestRegressor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': </a:t>
            </a:r>
            <a:r>
              <a:rPr lang="en-US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RandomForestRegressor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 fontAlgn="auto">
              <a:buNone/>
            </a:pP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scoring_dict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= {'R2': 'r2',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'RMSE': '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neg_root_mean_squared_error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'MAE': '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neg_mean_absolute_error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'MAPE': '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neg_mean_absolute_percentage_error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'MAX_E': '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max_error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'mean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deviance': '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neg_mean_poisson_deviance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#'</a:t>
            </a:r>
            <a:r>
              <a:rPr lang="en-US" sz="11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MGDev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'</a:t>
            </a:r>
            <a:r>
              <a:rPr lang="en-US" sz="11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neg_mean_gamma_deviance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marL="0" indent="0" fontAlgn="auto">
              <a:buNone/>
            </a:pPr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'mean squared log error': '</a:t>
            </a:r>
            <a:r>
              <a:rPr lang="en-US" sz="11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neg_mean_squared_log_error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'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ExpVar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': '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explained_variance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  <a:p>
            <a:pPr marL="0" indent="0" fontAlgn="auto"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308" y="1888980"/>
            <a:ext cx="5631934" cy="482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26" y="809364"/>
            <a:ext cx="4751173" cy="996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scikit-learn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370" y="1149178"/>
            <a:ext cx="1220693" cy="65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22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Grid search hyperparameter tuning with scikit-learn ( GridSearchCV ) -  PyImag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757" y="2119889"/>
            <a:ext cx="3241673" cy="267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8"/>
            <a:ext cx="11350868" cy="1363099"/>
          </a:xfrm>
        </p:spPr>
        <p:txBody>
          <a:bodyPr>
            <a:normAutofit/>
          </a:bodyPr>
          <a:lstStyle/>
          <a:p>
            <a:r>
              <a:rPr lang="ru-RU" dirty="0"/>
              <a:t>П</a:t>
            </a:r>
            <a:r>
              <a:rPr lang="ru-RU" dirty="0" smtClean="0"/>
              <a:t>оиск </a:t>
            </a:r>
            <a:r>
              <a:rPr lang="ru-RU" dirty="0"/>
              <a:t>параметров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по </a:t>
            </a:r>
            <a:r>
              <a:rPr lang="ru-RU" dirty="0"/>
              <a:t>сетке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7" y="1482812"/>
            <a:ext cx="4779212" cy="4694152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наблюдаем </a:t>
            </a:r>
            <a:r>
              <a:rPr lang="ru-RU" sz="1800" dirty="0"/>
              <a:t>первые 3 ранга лучших наборов </a:t>
            </a:r>
            <a:r>
              <a:rPr lang="ru-RU" sz="1800" dirty="0" smtClean="0"/>
              <a:t>параметров</a:t>
            </a:r>
            <a:r>
              <a:rPr lang="en-US" sz="1800" dirty="0" smtClean="0"/>
              <a:t> </a:t>
            </a:r>
            <a:r>
              <a:rPr lang="ru-RU" sz="1800" dirty="0"/>
              <a:t>для каждого алгоритма</a:t>
            </a:r>
          </a:p>
          <a:p>
            <a:endParaRPr lang="ru-RU" sz="1800" dirty="0" smtClean="0"/>
          </a:p>
          <a:p>
            <a:r>
              <a:rPr lang="ru-RU" sz="1800" dirty="0"/>
              <a:t>с</a:t>
            </a:r>
            <a:r>
              <a:rPr lang="ru-RU" sz="1800" dirty="0" smtClean="0"/>
              <a:t>охраняем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</a:t>
            </a:r>
            <a:r>
              <a:rPr lang="ru-RU" sz="1800" dirty="0" smtClean="0"/>
              <a:t>лучшие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   </a:t>
            </a:r>
            <a:r>
              <a:rPr lang="ru-RU" sz="1800" dirty="0" smtClean="0"/>
              <a:t>модели</a:t>
            </a:r>
            <a:endParaRPr lang="ru-RU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97" y="197710"/>
            <a:ext cx="6645476" cy="651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1" y="4670830"/>
            <a:ext cx="5099528" cy="165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58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An Attempt to Understand Boosting Algorithm(s) | R-blogge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" y="4709641"/>
            <a:ext cx="2572809" cy="200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upport Vector Machines From Scratch | by Lance Galletti | MLearning.ai |  Oct, 2022 | Medium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5" y="2353962"/>
            <a:ext cx="2602187" cy="19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5"/>
          <a:stretch/>
        </p:blipFill>
        <p:spPr bwMode="auto">
          <a:xfrm>
            <a:off x="2565503" y="2353962"/>
            <a:ext cx="9430723" cy="441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Лучшие модели по метрикам по результатам С</a:t>
            </a:r>
            <a:r>
              <a:rPr lang="en-US" dirty="0" smtClean="0"/>
              <a:t>V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9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177CD3C-3A56-40ED-A368-8D795AC039C4}"/>
              </a:ext>
            </a:extLst>
          </p:cNvPr>
          <p:cNvSpPr txBox="1"/>
          <p:nvPr/>
        </p:nvSpPr>
        <p:spPr>
          <a:xfrm>
            <a:off x="5523346" y="59726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778476"/>
            <a:ext cx="11516498" cy="539848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Для прогноза модуля упругости при растяжении лучшие показатели дала модель опорных векторов с ключевым параметром эпсилон  </a:t>
            </a:r>
            <a:r>
              <a:rPr lang="en-US" sz="2000" b="1" dirty="0" smtClean="0"/>
              <a:t>SVR(C=0.03</a:t>
            </a:r>
            <a:r>
              <a:rPr lang="en-US" sz="2000" b="1" dirty="0"/>
              <a:t>, kernel='linear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r>
              <a:rPr lang="ru-RU" sz="2000" dirty="0" smtClean="0"/>
              <a:t>а для прогноза прочности при растяжении </a:t>
            </a:r>
            <a:r>
              <a:rPr lang="ru-RU" sz="2000" dirty="0"/>
              <a:t>лучшие </a:t>
            </a:r>
            <a:r>
              <a:rPr lang="ru-RU" sz="2000" dirty="0" smtClean="0"/>
              <a:t>показатели были у ансамблевого алгоритма градиентного </a:t>
            </a:r>
            <a:r>
              <a:rPr lang="ru-RU" sz="2000" dirty="0" err="1" smtClean="0"/>
              <a:t>усилениия</a:t>
            </a:r>
            <a:r>
              <a:rPr lang="ru-RU" sz="2000" dirty="0" smtClean="0"/>
              <a:t> регрессии с глубиной 2 и 5-ю листьями </a:t>
            </a:r>
            <a:r>
              <a:rPr lang="en-US" sz="2000" b="1" dirty="0" err="1" smtClean="0"/>
              <a:t>GradientBoostingRegressor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</a:t>
            </a:r>
            <a:r>
              <a:rPr lang="en-US" sz="2000" b="1" dirty="0"/>
              <a:t>, </a:t>
            </a:r>
            <a:r>
              <a:rPr lang="en-US" sz="2000" b="1" dirty="0" err="1"/>
              <a:t>max_features</a:t>
            </a:r>
            <a:r>
              <a:rPr lang="en-US" sz="2000" b="1" dirty="0"/>
              <a:t>=5, </a:t>
            </a:r>
            <a:r>
              <a:rPr lang="en-US" sz="2000" b="1" dirty="0" err="1" smtClean="0"/>
              <a:t>n_estimators</a:t>
            </a:r>
            <a:r>
              <a:rPr lang="en-US" sz="2000" b="1" dirty="0" smtClean="0"/>
              <a:t>=50)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ysClr val="windowText" lastClr="000000"/>
      </a:dk1>
      <a:lt1>
        <a:sysClr val="window" lastClr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Myriad Pro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Гляне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f,kjyVUNE_28012021" id="{42ADC40C-579A-4631-8171-4ED98583D4A2}" vid="{56D2EFB4-7236-4291-9159-2D13CB982F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ШаблонМГТУ_28012021</Template>
  <TotalTime>9589</TotalTime>
  <Words>841</Words>
  <Application>Microsoft Office PowerPoint</Application>
  <PresentationFormat>Произвольный</PresentationFormat>
  <Paragraphs>255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If,kjyVUNE_28012021</vt:lpstr>
      <vt:lpstr>ВЫПУСКНАЯ  КВАЛИФИКАЦИОННАЯ РАБОТА  по курсу  «Data Science» тема: «Прогнозирование конечных свойств новых материалов (композиционных материалов)»</vt:lpstr>
      <vt:lpstr>Требования к работе      TODO:</vt:lpstr>
      <vt:lpstr>Разведочный анализ</vt:lpstr>
      <vt:lpstr>Парные диаграммы  рассеяния</vt:lpstr>
      <vt:lpstr>Результат очистки от выбросов методом 3-х сигм</vt:lpstr>
      <vt:lpstr>Нормализация данных – MinMaxScaller()</vt:lpstr>
      <vt:lpstr>Модели и метрики, оценка моделей по умолчанию</vt:lpstr>
      <vt:lpstr>Поиск параметров  по сетке</vt:lpstr>
      <vt:lpstr>Лучшие модели по метрикам по результатам СV</vt:lpstr>
      <vt:lpstr>Лучшие модели по CV:  сравнение прогноза и значений тестовой выборки</vt:lpstr>
      <vt:lpstr>Лучшие модели по метрикам тестовой части  сравнение прогноза и значений тестовой выборки</vt:lpstr>
      <vt:lpstr>Лучшие модели по метрикам тестовой части  сравнение прогноза и значений тестовой выборки</vt:lpstr>
      <vt:lpstr>Применение нейронной сети для рекомендации соотношения матрица-наполнитель</vt:lpstr>
      <vt:lpstr>3 нейронные сети</vt:lpstr>
      <vt:lpstr>Приложение</vt:lpstr>
      <vt:lpstr>Спасибо за внимание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EV</cp:lastModifiedBy>
  <cp:revision>272</cp:revision>
  <dcterms:created xsi:type="dcterms:W3CDTF">2021-02-24T09:03:25Z</dcterms:created>
  <dcterms:modified xsi:type="dcterms:W3CDTF">2022-12-14T22:00:12Z</dcterms:modified>
</cp:coreProperties>
</file>